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9" r:id="rId6"/>
    <p:sldId id="261" r:id="rId7"/>
    <p:sldId id="302" r:id="rId8"/>
    <p:sldId id="297" r:id="rId9"/>
    <p:sldId id="298" r:id="rId10"/>
    <p:sldId id="300" r:id="rId11"/>
    <p:sldId id="301" r:id="rId12"/>
    <p:sldId id="299" r:id="rId13"/>
    <p:sldId id="303" r:id="rId14"/>
    <p:sldId id="273" r:id="rId15"/>
    <p:sldId id="308" r:id="rId16"/>
    <p:sldId id="274" r:id="rId17"/>
    <p:sldId id="276" r:id="rId18"/>
    <p:sldId id="275" r:id="rId19"/>
    <p:sldId id="277" r:id="rId20"/>
    <p:sldId id="279" r:id="rId21"/>
    <p:sldId id="269" r:id="rId22"/>
    <p:sldId id="310" r:id="rId23"/>
    <p:sldId id="312" r:id="rId24"/>
    <p:sldId id="291" r:id="rId25"/>
    <p:sldId id="281" r:id="rId26"/>
    <p:sldId id="292" r:id="rId27"/>
    <p:sldId id="285" r:id="rId28"/>
    <p:sldId id="287" r:id="rId29"/>
    <p:sldId id="280" r:id="rId30"/>
    <p:sldId id="309" r:id="rId31"/>
    <p:sldId id="270" r:id="rId32"/>
    <p:sldId id="271" r:id="rId33"/>
    <p:sldId id="272" r:id="rId34"/>
    <p:sldId id="284" r:id="rId35"/>
    <p:sldId id="288" r:id="rId36"/>
    <p:sldId id="289" r:id="rId37"/>
    <p:sldId id="314" r:id="rId38"/>
    <p:sldId id="311" r:id="rId39"/>
    <p:sldId id="282" r:id="rId40"/>
    <p:sldId id="283" r:id="rId41"/>
    <p:sldId id="290" r:id="rId42"/>
    <p:sldId id="286" r:id="rId43"/>
    <p:sldId id="317" r:id="rId44"/>
    <p:sldId id="293" r:id="rId45"/>
    <p:sldId id="294" r:id="rId46"/>
    <p:sldId id="316" r:id="rId47"/>
    <p:sldId id="305" r:id="rId48"/>
    <p:sldId id="304" r:id="rId49"/>
    <p:sldId id="306" r:id="rId50"/>
    <p:sldId id="295" r:id="rId51"/>
    <p:sldId id="296" r:id="rId52"/>
    <p:sldId id="315"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B33E71-21BC-4C43-9BED-909761084841}" v="194" dt="2020-05-15T11:26:40.3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78" autoAdjust="0"/>
    <p:restoredTop sz="94660"/>
  </p:normalViewPr>
  <p:slideViewPr>
    <p:cSldViewPr snapToGrid="0">
      <p:cViewPr>
        <p:scale>
          <a:sx n="90" d="100"/>
          <a:sy n="90" d="100"/>
        </p:scale>
        <p:origin x="365" y="1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Duffus" userId="ceb63b13-e642-4fbc-8677-04b64999fd0f" providerId="ADAL" clId="{C853C2E9-3EA9-4AEC-A3F7-3D4713D00D0F}"/>
    <pc:docChg chg="undo custSel addSld delSld modSld sldOrd">
      <pc:chgData name="Rebecca Duffus" userId="ceb63b13-e642-4fbc-8677-04b64999fd0f" providerId="ADAL" clId="{C853C2E9-3EA9-4AEC-A3F7-3D4713D00D0F}" dt="2020-05-14T17:26:49.826" v="6954" actId="14100"/>
      <pc:docMkLst>
        <pc:docMk/>
      </pc:docMkLst>
      <pc:sldChg chg="modSp">
        <pc:chgData name="Rebecca Duffus" userId="ceb63b13-e642-4fbc-8677-04b64999fd0f" providerId="ADAL" clId="{C853C2E9-3EA9-4AEC-A3F7-3D4713D00D0F}" dt="2020-05-14T14:55:11.501" v="72" actId="20577"/>
        <pc:sldMkLst>
          <pc:docMk/>
          <pc:sldMk cId="1078829348" sldId="256"/>
        </pc:sldMkLst>
        <pc:spChg chg="mod">
          <ac:chgData name="Rebecca Duffus" userId="ceb63b13-e642-4fbc-8677-04b64999fd0f" providerId="ADAL" clId="{C853C2E9-3EA9-4AEC-A3F7-3D4713D00D0F}" dt="2020-05-14T14:55:11.501" v="72" actId="20577"/>
          <ac:spMkLst>
            <pc:docMk/>
            <pc:sldMk cId="1078829348" sldId="256"/>
            <ac:spMk id="2" creationId="{00000000-0000-0000-0000-000000000000}"/>
          </ac:spMkLst>
        </pc:spChg>
        <pc:spChg chg="mod">
          <ac:chgData name="Rebecca Duffus" userId="ceb63b13-e642-4fbc-8677-04b64999fd0f" providerId="ADAL" clId="{C853C2E9-3EA9-4AEC-A3F7-3D4713D00D0F}" dt="2020-05-14T14:53:36.975" v="24" actId="20577"/>
          <ac:spMkLst>
            <pc:docMk/>
            <pc:sldMk cId="1078829348" sldId="256"/>
            <ac:spMk id="3" creationId="{00000000-0000-0000-0000-000000000000}"/>
          </ac:spMkLst>
        </pc:spChg>
      </pc:sldChg>
      <pc:sldChg chg="del">
        <pc:chgData name="Rebecca Duffus" userId="ceb63b13-e642-4fbc-8677-04b64999fd0f" providerId="ADAL" clId="{C853C2E9-3EA9-4AEC-A3F7-3D4713D00D0F}" dt="2020-05-14T14:54:03.152" v="25" actId="2696"/>
        <pc:sldMkLst>
          <pc:docMk/>
          <pc:sldMk cId="161912885" sldId="257"/>
        </pc:sldMkLst>
      </pc:sldChg>
      <pc:sldChg chg="del">
        <pc:chgData name="Rebecca Duffus" userId="ceb63b13-e642-4fbc-8677-04b64999fd0f" providerId="ADAL" clId="{C853C2E9-3EA9-4AEC-A3F7-3D4713D00D0F}" dt="2020-05-14T16:44:28.596" v="6156" actId="2696"/>
        <pc:sldMkLst>
          <pc:docMk/>
          <pc:sldMk cId="3408169187" sldId="258"/>
        </pc:sldMkLst>
      </pc:sldChg>
      <pc:sldChg chg="addSp delSp modSp add del">
        <pc:chgData name="Rebecca Duffus" userId="ceb63b13-e642-4fbc-8677-04b64999fd0f" providerId="ADAL" clId="{C853C2E9-3EA9-4AEC-A3F7-3D4713D00D0F}" dt="2020-05-14T16:36:18.874" v="5845" actId="20577"/>
        <pc:sldMkLst>
          <pc:docMk/>
          <pc:sldMk cId="1392379992" sldId="259"/>
        </pc:sldMkLst>
        <pc:spChg chg="mod">
          <ac:chgData name="Rebecca Duffus" userId="ceb63b13-e642-4fbc-8677-04b64999fd0f" providerId="ADAL" clId="{C853C2E9-3EA9-4AEC-A3F7-3D4713D00D0F}" dt="2020-05-14T16:36:18.874" v="5845" actId="20577"/>
          <ac:spMkLst>
            <pc:docMk/>
            <pc:sldMk cId="1392379992" sldId="259"/>
            <ac:spMk id="2" creationId="{00000000-0000-0000-0000-000000000000}"/>
          </ac:spMkLst>
        </pc:spChg>
        <pc:spChg chg="add del mod">
          <ac:chgData name="Rebecca Duffus" userId="ceb63b13-e642-4fbc-8677-04b64999fd0f" providerId="ADAL" clId="{C853C2E9-3EA9-4AEC-A3F7-3D4713D00D0F}" dt="2020-05-14T14:54:54.289" v="35" actId="478"/>
          <ac:spMkLst>
            <pc:docMk/>
            <pc:sldMk cId="1392379992" sldId="259"/>
            <ac:spMk id="5" creationId="{39C0DF81-573E-4710-B26B-D00962893A86}"/>
          </ac:spMkLst>
        </pc:spChg>
        <pc:picChg chg="add mod">
          <ac:chgData name="Rebecca Duffus" userId="ceb63b13-e642-4fbc-8677-04b64999fd0f" providerId="ADAL" clId="{C853C2E9-3EA9-4AEC-A3F7-3D4713D00D0F}" dt="2020-05-14T14:54:49.437" v="34" actId="1076"/>
          <ac:picMkLst>
            <pc:docMk/>
            <pc:sldMk cId="1392379992" sldId="259"/>
            <ac:picMk id="4" creationId="{E777A1A7-73FA-4968-9DD6-FB7CBDAD7BCD}"/>
          </ac:picMkLst>
        </pc:picChg>
        <pc:picChg chg="del">
          <ac:chgData name="Rebecca Duffus" userId="ceb63b13-e642-4fbc-8677-04b64999fd0f" providerId="ADAL" clId="{C853C2E9-3EA9-4AEC-A3F7-3D4713D00D0F}" dt="2020-05-14T14:54:20.312" v="29" actId="478"/>
          <ac:picMkLst>
            <pc:docMk/>
            <pc:sldMk cId="1392379992" sldId="259"/>
            <ac:picMk id="12" creationId="{00000000-0000-0000-0000-000000000000}"/>
          </ac:picMkLst>
        </pc:picChg>
      </pc:sldChg>
      <pc:sldChg chg="del">
        <pc:chgData name="Rebecca Duffus" userId="ceb63b13-e642-4fbc-8677-04b64999fd0f" providerId="ADAL" clId="{C853C2E9-3EA9-4AEC-A3F7-3D4713D00D0F}" dt="2020-05-14T14:55:15.601" v="73" actId="2696"/>
        <pc:sldMkLst>
          <pc:docMk/>
          <pc:sldMk cId="1513325289" sldId="260"/>
        </pc:sldMkLst>
      </pc:sldChg>
      <pc:sldChg chg="addSp delSp modSp ord">
        <pc:chgData name="Rebecca Duffus" userId="ceb63b13-e642-4fbc-8677-04b64999fd0f" providerId="ADAL" clId="{C853C2E9-3EA9-4AEC-A3F7-3D4713D00D0F}" dt="2020-05-14T16:42:45.046" v="6082"/>
        <pc:sldMkLst>
          <pc:docMk/>
          <pc:sldMk cId="2525597969" sldId="261"/>
        </pc:sldMkLst>
        <pc:spChg chg="mod">
          <ac:chgData name="Rebecca Duffus" userId="ceb63b13-e642-4fbc-8677-04b64999fd0f" providerId="ADAL" clId="{C853C2E9-3EA9-4AEC-A3F7-3D4713D00D0F}" dt="2020-05-14T16:42:21.851" v="6081" actId="27636"/>
          <ac:spMkLst>
            <pc:docMk/>
            <pc:sldMk cId="2525597969" sldId="261"/>
            <ac:spMk id="2" creationId="{00000000-0000-0000-0000-000000000000}"/>
          </ac:spMkLst>
        </pc:spChg>
        <pc:picChg chg="add mod">
          <ac:chgData name="Rebecca Duffus" userId="ceb63b13-e642-4fbc-8677-04b64999fd0f" providerId="ADAL" clId="{C853C2E9-3EA9-4AEC-A3F7-3D4713D00D0F}" dt="2020-05-14T16:39:33.916" v="6040" actId="1076"/>
          <ac:picMkLst>
            <pc:docMk/>
            <pc:sldMk cId="2525597969" sldId="261"/>
            <ac:picMk id="3" creationId="{9CD31B4B-FA81-4D54-A30A-4D30759BCAB8}"/>
          </ac:picMkLst>
        </pc:picChg>
        <pc:picChg chg="del mod">
          <ac:chgData name="Rebecca Duffus" userId="ceb63b13-e642-4fbc-8677-04b64999fd0f" providerId="ADAL" clId="{C853C2E9-3EA9-4AEC-A3F7-3D4713D00D0F}" dt="2020-05-14T16:39:32.680" v="6038" actId="478"/>
          <ac:picMkLst>
            <pc:docMk/>
            <pc:sldMk cId="2525597969" sldId="261"/>
            <ac:picMk id="2052" creationId="{F1210742-2970-4025-9436-095AAE36FCA6}"/>
          </ac:picMkLst>
        </pc:picChg>
      </pc:sldChg>
      <pc:sldChg chg="del ord">
        <pc:chgData name="Rebecca Duffus" userId="ceb63b13-e642-4fbc-8677-04b64999fd0f" providerId="ADAL" clId="{C853C2E9-3EA9-4AEC-A3F7-3D4713D00D0F}" dt="2020-05-14T16:43:18.222" v="6126" actId="2696"/>
        <pc:sldMkLst>
          <pc:docMk/>
          <pc:sldMk cId="2432715840" sldId="262"/>
        </pc:sldMkLst>
      </pc:sldChg>
      <pc:sldChg chg="del">
        <pc:chgData name="Rebecca Duffus" userId="ceb63b13-e642-4fbc-8677-04b64999fd0f" providerId="ADAL" clId="{C853C2E9-3EA9-4AEC-A3F7-3D4713D00D0F}" dt="2020-05-14T16:44:01.452" v="6130" actId="2696"/>
        <pc:sldMkLst>
          <pc:docMk/>
          <pc:sldMk cId="2453366443" sldId="263"/>
        </pc:sldMkLst>
      </pc:sldChg>
      <pc:sldChg chg="del">
        <pc:chgData name="Rebecca Duffus" userId="ceb63b13-e642-4fbc-8677-04b64999fd0f" providerId="ADAL" clId="{C853C2E9-3EA9-4AEC-A3F7-3D4713D00D0F}" dt="2020-05-14T16:44:27.148" v="6154" actId="2696"/>
        <pc:sldMkLst>
          <pc:docMk/>
          <pc:sldMk cId="1420796364" sldId="264"/>
        </pc:sldMkLst>
      </pc:sldChg>
      <pc:sldChg chg="del">
        <pc:chgData name="Rebecca Duffus" userId="ceb63b13-e642-4fbc-8677-04b64999fd0f" providerId="ADAL" clId="{C853C2E9-3EA9-4AEC-A3F7-3D4713D00D0F}" dt="2020-05-14T16:44:28.026" v="6155" actId="2696"/>
        <pc:sldMkLst>
          <pc:docMk/>
          <pc:sldMk cId="3155394443" sldId="265"/>
        </pc:sldMkLst>
      </pc:sldChg>
      <pc:sldChg chg="del">
        <pc:chgData name="Rebecca Duffus" userId="ceb63b13-e642-4fbc-8677-04b64999fd0f" providerId="ADAL" clId="{C853C2E9-3EA9-4AEC-A3F7-3D4713D00D0F}" dt="2020-05-14T16:44:25.412" v="6153" actId="2696"/>
        <pc:sldMkLst>
          <pc:docMk/>
          <pc:sldMk cId="1271298665" sldId="266"/>
        </pc:sldMkLst>
      </pc:sldChg>
      <pc:sldChg chg="add del">
        <pc:chgData name="Rebecca Duffus" userId="ceb63b13-e642-4fbc-8677-04b64999fd0f" providerId="ADAL" clId="{C853C2E9-3EA9-4AEC-A3F7-3D4713D00D0F}" dt="2020-05-14T16:22:33.144" v="3835" actId="2696"/>
        <pc:sldMkLst>
          <pc:docMk/>
          <pc:sldMk cId="2356666468" sldId="267"/>
        </pc:sldMkLst>
      </pc:sldChg>
      <pc:sldChg chg="add del">
        <pc:chgData name="Rebecca Duffus" userId="ceb63b13-e642-4fbc-8677-04b64999fd0f" providerId="ADAL" clId="{C853C2E9-3EA9-4AEC-A3F7-3D4713D00D0F}" dt="2020-05-14T16:22:32.096" v="3834" actId="2696"/>
        <pc:sldMkLst>
          <pc:docMk/>
          <pc:sldMk cId="3397911356" sldId="268"/>
        </pc:sldMkLst>
      </pc:sldChg>
      <pc:sldChg chg="addSp delSp modSp add">
        <pc:chgData name="Rebecca Duffus" userId="ceb63b13-e642-4fbc-8677-04b64999fd0f" providerId="ADAL" clId="{C853C2E9-3EA9-4AEC-A3F7-3D4713D00D0F}" dt="2020-05-14T16:05:30.095" v="2765" actId="1076"/>
        <pc:sldMkLst>
          <pc:docMk/>
          <pc:sldMk cId="242236305" sldId="269"/>
        </pc:sldMkLst>
        <pc:spChg chg="mod">
          <ac:chgData name="Rebecca Duffus" userId="ceb63b13-e642-4fbc-8677-04b64999fd0f" providerId="ADAL" clId="{C853C2E9-3EA9-4AEC-A3F7-3D4713D00D0F}" dt="2020-05-14T15:56:19.362" v="2098" actId="20577"/>
          <ac:spMkLst>
            <pc:docMk/>
            <pc:sldMk cId="242236305" sldId="269"/>
            <ac:spMk id="4" creationId="{00000000-0000-0000-0000-000000000000}"/>
          </ac:spMkLst>
        </pc:spChg>
        <pc:picChg chg="add del mod">
          <ac:chgData name="Rebecca Duffus" userId="ceb63b13-e642-4fbc-8677-04b64999fd0f" providerId="ADAL" clId="{C853C2E9-3EA9-4AEC-A3F7-3D4713D00D0F}" dt="2020-05-14T16:05:24.846" v="2761" actId="478"/>
          <ac:picMkLst>
            <pc:docMk/>
            <pc:sldMk cId="242236305" sldId="269"/>
            <ac:picMk id="2" creationId="{C9BB0036-DE69-4C58-80FE-40C0C2FDE1D0}"/>
          </ac:picMkLst>
        </pc:picChg>
        <pc:picChg chg="add mod">
          <ac:chgData name="Rebecca Duffus" userId="ceb63b13-e642-4fbc-8677-04b64999fd0f" providerId="ADAL" clId="{C853C2E9-3EA9-4AEC-A3F7-3D4713D00D0F}" dt="2020-05-14T16:05:30.095" v="2765" actId="1076"/>
          <ac:picMkLst>
            <pc:docMk/>
            <pc:sldMk cId="242236305" sldId="269"/>
            <ac:picMk id="5" creationId="{82E2AB37-1E8C-45B5-A8CA-E8E82415DAD0}"/>
          </ac:picMkLst>
        </pc:picChg>
        <pc:picChg chg="del">
          <ac:chgData name="Rebecca Duffus" userId="ceb63b13-e642-4fbc-8677-04b64999fd0f" providerId="ADAL" clId="{C853C2E9-3EA9-4AEC-A3F7-3D4713D00D0F}" dt="2020-05-14T15:35:13.398" v="78" actId="478"/>
          <ac:picMkLst>
            <pc:docMk/>
            <pc:sldMk cId="242236305" sldId="269"/>
            <ac:picMk id="8" creationId="{E0DD63E4-D38D-40E7-B0D5-91CAC8BA56CF}"/>
          </ac:picMkLst>
        </pc:picChg>
        <pc:picChg chg="del">
          <ac:chgData name="Rebecca Duffus" userId="ceb63b13-e642-4fbc-8677-04b64999fd0f" providerId="ADAL" clId="{C853C2E9-3EA9-4AEC-A3F7-3D4713D00D0F}" dt="2020-05-14T15:35:15.341" v="81" actId="478"/>
          <ac:picMkLst>
            <pc:docMk/>
            <pc:sldMk cId="242236305" sldId="269"/>
            <ac:picMk id="10" creationId="{3AC475CC-BE24-4BF2-80B0-FF136BD8C3A2}"/>
          </ac:picMkLst>
        </pc:picChg>
        <pc:picChg chg="del">
          <ac:chgData name="Rebecca Duffus" userId="ceb63b13-e642-4fbc-8677-04b64999fd0f" providerId="ADAL" clId="{C853C2E9-3EA9-4AEC-A3F7-3D4713D00D0F}" dt="2020-05-14T15:35:14.125" v="79" actId="478"/>
          <ac:picMkLst>
            <pc:docMk/>
            <pc:sldMk cId="242236305" sldId="269"/>
            <ac:picMk id="12" creationId="{28D5F8FD-7641-4AB1-842F-F128311DA8EA}"/>
          </ac:picMkLst>
        </pc:picChg>
        <pc:picChg chg="del">
          <ac:chgData name="Rebecca Duffus" userId="ceb63b13-e642-4fbc-8677-04b64999fd0f" providerId="ADAL" clId="{C853C2E9-3EA9-4AEC-A3F7-3D4713D00D0F}" dt="2020-05-14T15:35:14.805" v="80" actId="478"/>
          <ac:picMkLst>
            <pc:docMk/>
            <pc:sldMk cId="242236305" sldId="269"/>
            <ac:picMk id="14" creationId="{3ED4D714-78A2-4181-A8CF-A7C1744F715F}"/>
          </ac:picMkLst>
        </pc:picChg>
      </pc:sldChg>
      <pc:sldChg chg="addSp delSp modSp add">
        <pc:chgData name="Rebecca Duffus" userId="ceb63b13-e642-4fbc-8677-04b64999fd0f" providerId="ADAL" clId="{C853C2E9-3EA9-4AEC-A3F7-3D4713D00D0F}" dt="2020-05-14T16:09:00.126" v="2969" actId="20577"/>
        <pc:sldMkLst>
          <pc:docMk/>
          <pc:sldMk cId="4174432880" sldId="270"/>
        </pc:sldMkLst>
        <pc:spChg chg="mod">
          <ac:chgData name="Rebecca Duffus" userId="ceb63b13-e642-4fbc-8677-04b64999fd0f" providerId="ADAL" clId="{C853C2E9-3EA9-4AEC-A3F7-3D4713D00D0F}" dt="2020-05-14T16:09:00.126" v="2969" actId="20577"/>
          <ac:spMkLst>
            <pc:docMk/>
            <pc:sldMk cId="4174432880" sldId="270"/>
            <ac:spMk id="4" creationId="{00000000-0000-0000-0000-000000000000}"/>
          </ac:spMkLst>
        </pc:spChg>
        <pc:spChg chg="add del mod">
          <ac:chgData name="Rebecca Duffus" userId="ceb63b13-e642-4fbc-8677-04b64999fd0f" providerId="ADAL" clId="{C853C2E9-3EA9-4AEC-A3F7-3D4713D00D0F}" dt="2020-05-14T16:08:20.687" v="2954" actId="478"/>
          <ac:spMkLst>
            <pc:docMk/>
            <pc:sldMk cId="4174432880" sldId="270"/>
            <ac:spMk id="7" creationId="{FB60DE18-7C34-4A47-862D-BFF66667EE9F}"/>
          </ac:spMkLst>
        </pc:spChg>
        <pc:spChg chg="add del mod">
          <ac:chgData name="Rebecca Duffus" userId="ceb63b13-e642-4fbc-8677-04b64999fd0f" providerId="ADAL" clId="{C853C2E9-3EA9-4AEC-A3F7-3D4713D00D0F}" dt="2020-05-14T16:08:14.785" v="2950" actId="478"/>
          <ac:spMkLst>
            <pc:docMk/>
            <pc:sldMk cId="4174432880" sldId="270"/>
            <ac:spMk id="10" creationId="{DB64EEFB-517D-4801-935D-57310797C499}"/>
          </ac:spMkLst>
        </pc:spChg>
        <pc:spChg chg="add del mod">
          <ac:chgData name="Rebecca Duffus" userId="ceb63b13-e642-4fbc-8677-04b64999fd0f" providerId="ADAL" clId="{C853C2E9-3EA9-4AEC-A3F7-3D4713D00D0F}" dt="2020-05-14T16:08:22.145" v="2955" actId="478"/>
          <ac:spMkLst>
            <pc:docMk/>
            <pc:sldMk cId="4174432880" sldId="270"/>
            <ac:spMk id="13" creationId="{8D5E18FE-A6E4-495C-9196-E82F2FF746BA}"/>
          </ac:spMkLst>
        </pc:spChg>
        <pc:spChg chg="add del mod">
          <ac:chgData name="Rebecca Duffus" userId="ceb63b13-e642-4fbc-8677-04b64999fd0f" providerId="ADAL" clId="{C853C2E9-3EA9-4AEC-A3F7-3D4713D00D0F}" dt="2020-05-14T16:08:50.946" v="2962" actId="478"/>
          <ac:spMkLst>
            <pc:docMk/>
            <pc:sldMk cId="4174432880" sldId="270"/>
            <ac:spMk id="16" creationId="{4B13DCA8-3CED-44D0-9FFF-3400FD04A800}"/>
          </ac:spMkLst>
        </pc:spChg>
        <pc:picChg chg="add del mod">
          <ac:chgData name="Rebecca Duffus" userId="ceb63b13-e642-4fbc-8677-04b64999fd0f" providerId="ADAL" clId="{C853C2E9-3EA9-4AEC-A3F7-3D4713D00D0F}" dt="2020-05-14T15:49:21.480" v="1732" actId="478"/>
          <ac:picMkLst>
            <pc:docMk/>
            <pc:sldMk cId="4174432880" sldId="270"/>
            <ac:picMk id="2" creationId="{AEF56BA5-A404-4A1E-B79E-7E39391541EA}"/>
          </ac:picMkLst>
        </pc:picChg>
        <pc:picChg chg="add del mod">
          <ac:chgData name="Rebecca Duffus" userId="ceb63b13-e642-4fbc-8677-04b64999fd0f" providerId="ADAL" clId="{C853C2E9-3EA9-4AEC-A3F7-3D4713D00D0F}" dt="2020-05-14T15:49:21.480" v="1732" actId="478"/>
          <ac:picMkLst>
            <pc:docMk/>
            <pc:sldMk cId="4174432880" sldId="270"/>
            <ac:picMk id="3" creationId="{CEACA87C-D745-4FE4-997F-DD03F3A3E851}"/>
          </ac:picMkLst>
        </pc:picChg>
        <pc:picChg chg="add mod">
          <ac:chgData name="Rebecca Duffus" userId="ceb63b13-e642-4fbc-8677-04b64999fd0f" providerId="ADAL" clId="{C853C2E9-3EA9-4AEC-A3F7-3D4713D00D0F}" dt="2020-05-14T16:08:48.228" v="2961" actId="1076"/>
          <ac:picMkLst>
            <pc:docMk/>
            <pc:sldMk cId="4174432880" sldId="270"/>
            <ac:picMk id="6" creationId="{A50BC1BD-51DD-4AF5-9690-38A1A25A72A2}"/>
          </ac:picMkLst>
        </pc:picChg>
        <pc:picChg chg="add del mod">
          <ac:chgData name="Rebecca Duffus" userId="ceb63b13-e642-4fbc-8677-04b64999fd0f" providerId="ADAL" clId="{C853C2E9-3EA9-4AEC-A3F7-3D4713D00D0F}" dt="2020-05-14T16:08:14.785" v="2950" actId="478"/>
          <ac:picMkLst>
            <pc:docMk/>
            <pc:sldMk cId="4174432880" sldId="270"/>
            <ac:picMk id="9" creationId="{D9603806-DC0D-4BA5-99F8-44C435D3D19C}"/>
          </ac:picMkLst>
        </pc:picChg>
        <pc:picChg chg="add mod">
          <ac:chgData name="Rebecca Duffus" userId="ceb63b13-e642-4fbc-8677-04b64999fd0f" providerId="ADAL" clId="{C853C2E9-3EA9-4AEC-A3F7-3D4713D00D0F}" dt="2020-05-14T16:08:13.425" v="2949" actId="1076"/>
          <ac:picMkLst>
            <pc:docMk/>
            <pc:sldMk cId="4174432880" sldId="270"/>
            <ac:picMk id="12" creationId="{52CB7850-9A26-4357-8FFD-B76CC39893EB}"/>
          </ac:picMkLst>
        </pc:picChg>
        <pc:picChg chg="add mod">
          <ac:chgData name="Rebecca Duffus" userId="ceb63b13-e642-4fbc-8677-04b64999fd0f" providerId="ADAL" clId="{C853C2E9-3EA9-4AEC-A3F7-3D4713D00D0F}" dt="2020-05-14T16:08:47.013" v="2960" actId="1076"/>
          <ac:picMkLst>
            <pc:docMk/>
            <pc:sldMk cId="4174432880" sldId="270"/>
            <ac:picMk id="15" creationId="{260F4DEB-3AF2-4CFD-B998-87D80FC8C728}"/>
          </ac:picMkLst>
        </pc:picChg>
      </pc:sldChg>
      <pc:sldChg chg="addSp delSp modSp add">
        <pc:chgData name="Rebecca Duffus" userId="ceb63b13-e642-4fbc-8677-04b64999fd0f" providerId="ADAL" clId="{C853C2E9-3EA9-4AEC-A3F7-3D4713D00D0F}" dt="2020-05-14T16:10:25.206" v="3012" actId="1076"/>
        <pc:sldMkLst>
          <pc:docMk/>
          <pc:sldMk cId="1243249998" sldId="271"/>
        </pc:sldMkLst>
        <pc:spChg chg="mod">
          <ac:chgData name="Rebecca Duffus" userId="ceb63b13-e642-4fbc-8677-04b64999fd0f" providerId="ADAL" clId="{C853C2E9-3EA9-4AEC-A3F7-3D4713D00D0F}" dt="2020-05-14T16:09:33.696" v="2994" actId="20577"/>
          <ac:spMkLst>
            <pc:docMk/>
            <pc:sldMk cId="1243249998" sldId="271"/>
            <ac:spMk id="4" creationId="{00000000-0000-0000-0000-000000000000}"/>
          </ac:spMkLst>
        </pc:spChg>
        <pc:spChg chg="add del mod">
          <ac:chgData name="Rebecca Duffus" userId="ceb63b13-e642-4fbc-8677-04b64999fd0f" providerId="ADAL" clId="{C853C2E9-3EA9-4AEC-A3F7-3D4713D00D0F}" dt="2020-05-14T16:10:18.430" v="3009" actId="478"/>
          <ac:spMkLst>
            <pc:docMk/>
            <pc:sldMk cId="1243249998" sldId="271"/>
            <ac:spMk id="5" creationId="{B2A021E7-8147-4835-8F3B-E782D28D7E09}"/>
          </ac:spMkLst>
        </pc:spChg>
        <pc:spChg chg="add del mod">
          <ac:chgData name="Rebecca Duffus" userId="ceb63b13-e642-4fbc-8677-04b64999fd0f" providerId="ADAL" clId="{C853C2E9-3EA9-4AEC-A3F7-3D4713D00D0F}" dt="2020-05-14T16:10:20.389" v="3010" actId="478"/>
          <ac:spMkLst>
            <pc:docMk/>
            <pc:sldMk cId="1243249998" sldId="271"/>
            <ac:spMk id="8" creationId="{EACE431D-A931-4461-B407-CD286942A8DD}"/>
          </ac:spMkLst>
        </pc:spChg>
        <pc:picChg chg="add del mod">
          <ac:chgData name="Rebecca Duffus" userId="ceb63b13-e642-4fbc-8677-04b64999fd0f" providerId="ADAL" clId="{C853C2E9-3EA9-4AEC-A3F7-3D4713D00D0F}" dt="2020-05-14T16:10:16.497" v="3008" actId="1076"/>
          <ac:picMkLst>
            <pc:docMk/>
            <pc:sldMk cId="1243249998" sldId="271"/>
            <ac:picMk id="3" creationId="{A45ADE84-BEAA-4CCE-8AEC-07A7365D0CF3}"/>
          </ac:picMkLst>
        </pc:picChg>
        <pc:picChg chg="add mod">
          <ac:chgData name="Rebecca Duffus" userId="ceb63b13-e642-4fbc-8677-04b64999fd0f" providerId="ADAL" clId="{C853C2E9-3EA9-4AEC-A3F7-3D4713D00D0F}" dt="2020-05-14T16:10:25.206" v="3012" actId="1076"/>
          <ac:picMkLst>
            <pc:docMk/>
            <pc:sldMk cId="1243249998" sldId="271"/>
            <ac:picMk id="7" creationId="{376C6483-50D7-494C-9DFF-9A6ED9DE07D9}"/>
          </ac:picMkLst>
        </pc:picChg>
      </pc:sldChg>
      <pc:sldChg chg="addSp delSp modSp add">
        <pc:chgData name="Rebecca Duffus" userId="ceb63b13-e642-4fbc-8677-04b64999fd0f" providerId="ADAL" clId="{C853C2E9-3EA9-4AEC-A3F7-3D4713D00D0F}" dt="2020-05-14T16:14:41.770" v="3140" actId="962"/>
        <pc:sldMkLst>
          <pc:docMk/>
          <pc:sldMk cId="756186533" sldId="272"/>
        </pc:sldMkLst>
        <pc:spChg chg="mod">
          <ac:chgData name="Rebecca Duffus" userId="ceb63b13-e642-4fbc-8677-04b64999fd0f" providerId="ADAL" clId="{C853C2E9-3EA9-4AEC-A3F7-3D4713D00D0F}" dt="2020-05-14T16:10:42.903" v="3018" actId="1076"/>
          <ac:spMkLst>
            <pc:docMk/>
            <pc:sldMk cId="756186533" sldId="272"/>
            <ac:spMk id="4" creationId="{00000000-0000-0000-0000-000000000000}"/>
          </ac:spMkLst>
        </pc:spChg>
        <pc:spChg chg="add del mod">
          <ac:chgData name="Rebecca Duffus" userId="ceb63b13-e642-4fbc-8677-04b64999fd0f" providerId="ADAL" clId="{C853C2E9-3EA9-4AEC-A3F7-3D4713D00D0F}" dt="2020-05-14T16:11:17.045" v="3027" actId="478"/>
          <ac:spMkLst>
            <pc:docMk/>
            <pc:sldMk cId="756186533" sldId="272"/>
            <ac:spMk id="5" creationId="{DDCAF84D-C1E7-4435-AEA2-6C8AC912C1AB}"/>
          </ac:spMkLst>
        </pc:spChg>
        <pc:spChg chg="add del mod">
          <ac:chgData name="Rebecca Duffus" userId="ceb63b13-e642-4fbc-8677-04b64999fd0f" providerId="ADAL" clId="{C853C2E9-3EA9-4AEC-A3F7-3D4713D00D0F}" dt="2020-05-14T16:12:26.414" v="3053" actId="478"/>
          <ac:spMkLst>
            <pc:docMk/>
            <pc:sldMk cId="756186533" sldId="272"/>
            <ac:spMk id="13" creationId="{F062D327-3FED-48F7-A30A-CCD80D799D54}"/>
          </ac:spMkLst>
        </pc:spChg>
        <pc:picChg chg="add mod">
          <ac:chgData name="Rebecca Duffus" userId="ceb63b13-e642-4fbc-8677-04b64999fd0f" providerId="ADAL" clId="{C853C2E9-3EA9-4AEC-A3F7-3D4713D00D0F}" dt="2020-05-14T16:11:10.512" v="3026" actId="1076"/>
          <ac:picMkLst>
            <pc:docMk/>
            <pc:sldMk cId="756186533" sldId="272"/>
            <ac:picMk id="3" creationId="{62258C39-A867-4556-B429-DFBF239DF9DB}"/>
          </ac:picMkLst>
        </pc:picChg>
        <pc:picChg chg="add del mod">
          <ac:chgData name="Rebecca Duffus" userId="ceb63b13-e642-4fbc-8677-04b64999fd0f" providerId="ADAL" clId="{C853C2E9-3EA9-4AEC-A3F7-3D4713D00D0F}" dt="2020-05-14T16:12:28.106" v="3054" actId="478"/>
          <ac:picMkLst>
            <pc:docMk/>
            <pc:sldMk cId="756186533" sldId="272"/>
            <ac:picMk id="12" creationId="{B812918A-0824-41B8-B397-AC0160DB4A65}"/>
          </ac:picMkLst>
        </pc:picChg>
        <pc:picChg chg="add mod">
          <ac:chgData name="Rebecca Duffus" userId="ceb63b13-e642-4fbc-8677-04b64999fd0f" providerId="ADAL" clId="{C853C2E9-3EA9-4AEC-A3F7-3D4713D00D0F}" dt="2020-05-14T16:14:41.770" v="3140" actId="962"/>
          <ac:picMkLst>
            <pc:docMk/>
            <pc:sldMk cId="756186533" sldId="272"/>
            <ac:picMk id="15" creationId="{E10943A9-8C09-42ED-A8BD-D8CAAF3AB1FA}"/>
          </ac:picMkLst>
        </pc:picChg>
        <pc:cxnChg chg="add mod">
          <ac:chgData name="Rebecca Duffus" userId="ceb63b13-e642-4fbc-8677-04b64999fd0f" providerId="ADAL" clId="{C853C2E9-3EA9-4AEC-A3F7-3D4713D00D0F}" dt="2020-05-14T16:11:46.211" v="3048" actId="692"/>
          <ac:cxnSpMkLst>
            <pc:docMk/>
            <pc:sldMk cId="756186533" sldId="272"/>
            <ac:cxnSpMk id="7" creationId="{C561AE01-9898-4BB3-B47F-6D21C2C3A64D}"/>
          </ac:cxnSpMkLst>
        </pc:cxnChg>
        <pc:cxnChg chg="add mod">
          <ac:chgData name="Rebecca Duffus" userId="ceb63b13-e642-4fbc-8677-04b64999fd0f" providerId="ADAL" clId="{C853C2E9-3EA9-4AEC-A3F7-3D4713D00D0F}" dt="2020-05-14T16:11:56.844" v="3051" actId="14100"/>
          <ac:cxnSpMkLst>
            <pc:docMk/>
            <pc:sldMk cId="756186533" sldId="272"/>
            <ac:cxnSpMk id="8" creationId="{F069BD8A-9AC3-47AD-98DC-683332D75DF4}"/>
          </ac:cxnSpMkLst>
        </pc:cxnChg>
      </pc:sldChg>
      <pc:sldChg chg="addSp modSp add ord">
        <pc:chgData name="Rebecca Duffus" userId="ceb63b13-e642-4fbc-8677-04b64999fd0f" providerId="ADAL" clId="{C853C2E9-3EA9-4AEC-A3F7-3D4713D00D0F}" dt="2020-05-14T17:26:11.981" v="6861" actId="20577"/>
        <pc:sldMkLst>
          <pc:docMk/>
          <pc:sldMk cId="1524436762" sldId="273"/>
        </pc:sldMkLst>
        <pc:spChg chg="mod">
          <ac:chgData name="Rebecca Duffus" userId="ceb63b13-e642-4fbc-8677-04b64999fd0f" providerId="ADAL" clId="{C853C2E9-3EA9-4AEC-A3F7-3D4713D00D0F}" dt="2020-05-14T17:26:11.981" v="6861" actId="20577"/>
          <ac:spMkLst>
            <pc:docMk/>
            <pc:sldMk cId="1524436762" sldId="273"/>
            <ac:spMk id="4" creationId="{00000000-0000-0000-0000-000000000000}"/>
          </ac:spMkLst>
        </pc:spChg>
        <pc:picChg chg="add mod">
          <ac:chgData name="Rebecca Duffus" userId="ceb63b13-e642-4fbc-8677-04b64999fd0f" providerId="ADAL" clId="{C853C2E9-3EA9-4AEC-A3F7-3D4713D00D0F}" dt="2020-05-14T16:45:10.904" v="6158" actId="14100"/>
          <ac:picMkLst>
            <pc:docMk/>
            <pc:sldMk cId="1524436762" sldId="273"/>
            <ac:picMk id="1026" creationId="{BB0C249A-BE37-42B5-8056-721A7D0A8612}"/>
          </ac:picMkLst>
        </pc:picChg>
        <pc:cxnChg chg="add mod">
          <ac:chgData name="Rebecca Duffus" userId="ceb63b13-e642-4fbc-8677-04b64999fd0f" providerId="ADAL" clId="{C853C2E9-3EA9-4AEC-A3F7-3D4713D00D0F}" dt="2020-05-14T16:45:30.316" v="6164" actId="14100"/>
          <ac:cxnSpMkLst>
            <pc:docMk/>
            <pc:sldMk cId="1524436762" sldId="273"/>
            <ac:cxnSpMk id="5" creationId="{948C226E-652C-4170-8903-F550730AFBA5}"/>
          </ac:cxnSpMkLst>
        </pc:cxnChg>
        <pc:cxnChg chg="add mod">
          <ac:chgData name="Rebecca Duffus" userId="ceb63b13-e642-4fbc-8677-04b64999fd0f" providerId="ADAL" clId="{C853C2E9-3EA9-4AEC-A3F7-3D4713D00D0F}" dt="2020-05-14T16:45:30.316" v="6164" actId="14100"/>
          <ac:cxnSpMkLst>
            <pc:docMk/>
            <pc:sldMk cId="1524436762" sldId="273"/>
            <ac:cxnSpMk id="6" creationId="{B58898D6-A15E-4276-BA9D-593BAC36C059}"/>
          </ac:cxnSpMkLst>
        </pc:cxnChg>
      </pc:sldChg>
      <pc:sldChg chg="addSp delSp modSp add">
        <pc:chgData name="Rebecca Duffus" userId="ceb63b13-e642-4fbc-8677-04b64999fd0f" providerId="ADAL" clId="{C853C2E9-3EA9-4AEC-A3F7-3D4713D00D0F}" dt="2020-05-14T17:26:49.826" v="6954" actId="14100"/>
        <pc:sldMkLst>
          <pc:docMk/>
          <pc:sldMk cId="2618441387" sldId="274"/>
        </pc:sldMkLst>
        <pc:spChg chg="mod">
          <ac:chgData name="Rebecca Duffus" userId="ceb63b13-e642-4fbc-8677-04b64999fd0f" providerId="ADAL" clId="{C853C2E9-3EA9-4AEC-A3F7-3D4713D00D0F}" dt="2020-05-14T17:26:49.826" v="6954" actId="14100"/>
          <ac:spMkLst>
            <pc:docMk/>
            <pc:sldMk cId="2618441387" sldId="274"/>
            <ac:spMk id="4" creationId="{00000000-0000-0000-0000-000000000000}"/>
          </ac:spMkLst>
        </pc:spChg>
        <pc:picChg chg="add mod">
          <ac:chgData name="Rebecca Duffus" userId="ceb63b13-e642-4fbc-8677-04b64999fd0f" providerId="ADAL" clId="{C853C2E9-3EA9-4AEC-A3F7-3D4713D00D0F}" dt="2020-05-14T16:12:40.813" v="3056" actId="1076"/>
          <ac:picMkLst>
            <pc:docMk/>
            <pc:sldMk cId="2618441387" sldId="274"/>
            <ac:picMk id="2" creationId="{79C21E9F-FF45-4D7E-8F0B-3964114262A2}"/>
          </ac:picMkLst>
        </pc:picChg>
        <pc:picChg chg="add del mod">
          <ac:chgData name="Rebecca Duffus" userId="ceb63b13-e642-4fbc-8677-04b64999fd0f" providerId="ADAL" clId="{C853C2E9-3EA9-4AEC-A3F7-3D4713D00D0F}" dt="2020-05-14T15:46:38.736" v="1611" actId="478"/>
          <ac:picMkLst>
            <pc:docMk/>
            <pc:sldMk cId="2618441387" sldId="274"/>
            <ac:picMk id="3" creationId="{B36AB2FB-D82C-423B-B6CF-37B0517F9CA8}"/>
          </ac:picMkLst>
        </pc:picChg>
        <pc:picChg chg="add mod">
          <ac:chgData name="Rebecca Duffus" userId="ceb63b13-e642-4fbc-8677-04b64999fd0f" providerId="ADAL" clId="{C853C2E9-3EA9-4AEC-A3F7-3D4713D00D0F}" dt="2020-05-14T16:12:46.011" v="3059" actId="1076"/>
          <ac:picMkLst>
            <pc:docMk/>
            <pc:sldMk cId="2618441387" sldId="274"/>
            <ac:picMk id="5" creationId="{8BE4DA75-4AA6-4332-8C8B-2F98AA4C2D0B}"/>
          </ac:picMkLst>
        </pc:picChg>
        <pc:cxnChg chg="add mod">
          <ac:chgData name="Rebecca Duffus" userId="ceb63b13-e642-4fbc-8677-04b64999fd0f" providerId="ADAL" clId="{C853C2E9-3EA9-4AEC-A3F7-3D4713D00D0F}" dt="2020-05-14T16:13:00.956" v="3061" actId="1076"/>
          <ac:cxnSpMkLst>
            <pc:docMk/>
            <pc:sldMk cId="2618441387" sldId="274"/>
            <ac:cxnSpMk id="6" creationId="{2144DF28-D5A2-4161-9A81-BDE9616AFB53}"/>
          </ac:cxnSpMkLst>
        </pc:cxnChg>
        <pc:cxnChg chg="add mod">
          <ac:chgData name="Rebecca Duffus" userId="ceb63b13-e642-4fbc-8677-04b64999fd0f" providerId="ADAL" clId="{C853C2E9-3EA9-4AEC-A3F7-3D4713D00D0F}" dt="2020-05-14T16:13:00.956" v="3061" actId="1076"/>
          <ac:cxnSpMkLst>
            <pc:docMk/>
            <pc:sldMk cId="2618441387" sldId="274"/>
            <ac:cxnSpMk id="7" creationId="{2E1D30A9-AE3E-424C-8C04-625730398455}"/>
          </ac:cxnSpMkLst>
        </pc:cxnChg>
      </pc:sldChg>
      <pc:sldChg chg="addSp delSp modSp add">
        <pc:chgData name="Rebecca Duffus" userId="ceb63b13-e642-4fbc-8677-04b64999fd0f" providerId="ADAL" clId="{C853C2E9-3EA9-4AEC-A3F7-3D4713D00D0F}" dt="2020-05-14T15:44:42.938" v="1529" actId="20577"/>
        <pc:sldMkLst>
          <pc:docMk/>
          <pc:sldMk cId="1291371629" sldId="275"/>
        </pc:sldMkLst>
        <pc:spChg chg="mod">
          <ac:chgData name="Rebecca Duffus" userId="ceb63b13-e642-4fbc-8677-04b64999fd0f" providerId="ADAL" clId="{C853C2E9-3EA9-4AEC-A3F7-3D4713D00D0F}" dt="2020-05-14T15:43:17.949" v="1293" actId="20577"/>
          <ac:spMkLst>
            <pc:docMk/>
            <pc:sldMk cId="1291371629" sldId="275"/>
            <ac:spMk id="4" creationId="{00000000-0000-0000-0000-000000000000}"/>
          </ac:spMkLst>
        </pc:spChg>
        <pc:spChg chg="add mod">
          <ac:chgData name="Rebecca Duffus" userId="ceb63b13-e642-4fbc-8677-04b64999fd0f" providerId="ADAL" clId="{C853C2E9-3EA9-4AEC-A3F7-3D4713D00D0F}" dt="2020-05-14T15:44:42.938" v="1529" actId="20577"/>
          <ac:spMkLst>
            <pc:docMk/>
            <pc:sldMk cId="1291371629" sldId="275"/>
            <ac:spMk id="6" creationId="{76D215D9-0552-4C15-8195-45F44633729D}"/>
          </ac:spMkLst>
        </pc:spChg>
        <pc:picChg chg="del">
          <ac:chgData name="Rebecca Duffus" userId="ceb63b13-e642-4fbc-8677-04b64999fd0f" providerId="ADAL" clId="{C853C2E9-3EA9-4AEC-A3F7-3D4713D00D0F}" dt="2020-05-14T15:42:58.565" v="1276" actId="478"/>
          <ac:picMkLst>
            <pc:docMk/>
            <pc:sldMk cId="1291371629" sldId="275"/>
            <ac:picMk id="2" creationId="{79C21E9F-FF45-4D7E-8F0B-3964114262A2}"/>
          </ac:picMkLst>
        </pc:picChg>
        <pc:picChg chg="del">
          <ac:chgData name="Rebecca Duffus" userId="ceb63b13-e642-4fbc-8677-04b64999fd0f" providerId="ADAL" clId="{C853C2E9-3EA9-4AEC-A3F7-3D4713D00D0F}" dt="2020-05-14T15:42:59.963" v="1277" actId="478"/>
          <ac:picMkLst>
            <pc:docMk/>
            <pc:sldMk cId="1291371629" sldId="275"/>
            <ac:picMk id="3" creationId="{B36AB2FB-D82C-423B-B6CF-37B0517F9CA8}"/>
          </ac:picMkLst>
        </pc:picChg>
        <pc:picChg chg="add mod">
          <ac:chgData name="Rebecca Duffus" userId="ceb63b13-e642-4fbc-8677-04b64999fd0f" providerId="ADAL" clId="{C853C2E9-3EA9-4AEC-A3F7-3D4713D00D0F}" dt="2020-05-14T15:43:04.477" v="1280" actId="1076"/>
          <ac:picMkLst>
            <pc:docMk/>
            <pc:sldMk cId="1291371629" sldId="275"/>
            <ac:picMk id="5" creationId="{5554786E-2AD6-48AD-AB9D-7399EF40B480}"/>
          </ac:picMkLst>
        </pc:picChg>
      </pc:sldChg>
      <pc:sldChg chg="delSp modSp add">
        <pc:chgData name="Rebecca Duffus" userId="ceb63b13-e642-4fbc-8677-04b64999fd0f" providerId="ADAL" clId="{C853C2E9-3EA9-4AEC-A3F7-3D4713D00D0F}" dt="2020-05-14T15:44:18.100" v="1438" actId="20577"/>
        <pc:sldMkLst>
          <pc:docMk/>
          <pc:sldMk cId="995244959" sldId="276"/>
        </pc:sldMkLst>
        <pc:spChg chg="mod">
          <ac:chgData name="Rebecca Duffus" userId="ceb63b13-e642-4fbc-8677-04b64999fd0f" providerId="ADAL" clId="{C853C2E9-3EA9-4AEC-A3F7-3D4713D00D0F}" dt="2020-05-14T15:44:18.100" v="1438" actId="20577"/>
          <ac:spMkLst>
            <pc:docMk/>
            <pc:sldMk cId="995244959" sldId="276"/>
            <ac:spMk id="4" creationId="{00000000-0000-0000-0000-000000000000}"/>
          </ac:spMkLst>
        </pc:spChg>
        <pc:picChg chg="del">
          <ac:chgData name="Rebecca Duffus" userId="ceb63b13-e642-4fbc-8677-04b64999fd0f" providerId="ADAL" clId="{C853C2E9-3EA9-4AEC-A3F7-3D4713D00D0F}" dt="2020-05-14T15:43:52.526" v="1345" actId="478"/>
          <ac:picMkLst>
            <pc:docMk/>
            <pc:sldMk cId="995244959" sldId="276"/>
            <ac:picMk id="2" creationId="{79C21E9F-FF45-4D7E-8F0B-3964114262A2}"/>
          </ac:picMkLst>
        </pc:picChg>
        <pc:picChg chg="mod">
          <ac:chgData name="Rebecca Duffus" userId="ceb63b13-e642-4fbc-8677-04b64999fd0f" providerId="ADAL" clId="{C853C2E9-3EA9-4AEC-A3F7-3D4713D00D0F}" dt="2020-05-14T15:43:56.018" v="1347" actId="1076"/>
          <ac:picMkLst>
            <pc:docMk/>
            <pc:sldMk cId="995244959" sldId="276"/>
            <ac:picMk id="3" creationId="{B36AB2FB-D82C-423B-B6CF-37B0517F9CA8}"/>
          </ac:picMkLst>
        </pc:picChg>
      </pc:sldChg>
      <pc:sldChg chg="addSp delSp modSp add">
        <pc:chgData name="Rebecca Duffus" userId="ceb63b13-e642-4fbc-8677-04b64999fd0f" providerId="ADAL" clId="{C853C2E9-3EA9-4AEC-A3F7-3D4713D00D0F}" dt="2020-05-14T15:45:16.950" v="1562" actId="5793"/>
        <pc:sldMkLst>
          <pc:docMk/>
          <pc:sldMk cId="2778835981" sldId="277"/>
        </pc:sldMkLst>
        <pc:spChg chg="mod">
          <ac:chgData name="Rebecca Duffus" userId="ceb63b13-e642-4fbc-8677-04b64999fd0f" providerId="ADAL" clId="{C853C2E9-3EA9-4AEC-A3F7-3D4713D00D0F}" dt="2020-05-14T15:45:16.950" v="1562" actId="5793"/>
          <ac:spMkLst>
            <pc:docMk/>
            <pc:sldMk cId="2778835981" sldId="277"/>
            <ac:spMk id="6" creationId="{76D215D9-0552-4C15-8195-45F44633729D}"/>
          </ac:spMkLst>
        </pc:spChg>
        <pc:picChg chg="add mod">
          <ac:chgData name="Rebecca Duffus" userId="ceb63b13-e642-4fbc-8677-04b64999fd0f" providerId="ADAL" clId="{C853C2E9-3EA9-4AEC-A3F7-3D4713D00D0F}" dt="2020-05-14T15:45:10.039" v="1533" actId="1076"/>
          <ac:picMkLst>
            <pc:docMk/>
            <pc:sldMk cId="2778835981" sldId="277"/>
            <ac:picMk id="2" creationId="{2C8B7CD7-B47B-4751-9AA3-7C0DE58B6837}"/>
          </ac:picMkLst>
        </pc:picChg>
        <pc:picChg chg="del">
          <ac:chgData name="Rebecca Duffus" userId="ceb63b13-e642-4fbc-8677-04b64999fd0f" providerId="ADAL" clId="{C853C2E9-3EA9-4AEC-A3F7-3D4713D00D0F}" dt="2020-05-14T15:45:07.620" v="1531" actId="478"/>
          <ac:picMkLst>
            <pc:docMk/>
            <pc:sldMk cId="2778835981" sldId="277"/>
            <ac:picMk id="5" creationId="{5554786E-2AD6-48AD-AB9D-7399EF40B480}"/>
          </ac:picMkLst>
        </pc:picChg>
      </pc:sldChg>
      <pc:sldChg chg="add del">
        <pc:chgData name="Rebecca Duffus" userId="ceb63b13-e642-4fbc-8677-04b64999fd0f" providerId="ADAL" clId="{C853C2E9-3EA9-4AEC-A3F7-3D4713D00D0F}" dt="2020-05-14T16:45:54.897" v="6209" actId="2696"/>
        <pc:sldMkLst>
          <pc:docMk/>
          <pc:sldMk cId="3616916335" sldId="278"/>
        </pc:sldMkLst>
      </pc:sldChg>
      <pc:sldChg chg="addSp delSp modSp add">
        <pc:chgData name="Rebecca Duffus" userId="ceb63b13-e642-4fbc-8677-04b64999fd0f" providerId="ADAL" clId="{C853C2E9-3EA9-4AEC-A3F7-3D4713D00D0F}" dt="2020-05-14T15:46:07.327" v="1609" actId="5793"/>
        <pc:sldMkLst>
          <pc:docMk/>
          <pc:sldMk cId="2524428689" sldId="279"/>
        </pc:sldMkLst>
        <pc:spChg chg="mod">
          <ac:chgData name="Rebecca Duffus" userId="ceb63b13-e642-4fbc-8677-04b64999fd0f" providerId="ADAL" clId="{C853C2E9-3EA9-4AEC-A3F7-3D4713D00D0F}" dt="2020-05-14T15:46:07.327" v="1609" actId="5793"/>
          <ac:spMkLst>
            <pc:docMk/>
            <pc:sldMk cId="2524428689" sldId="279"/>
            <ac:spMk id="6" creationId="{76D215D9-0552-4C15-8195-45F44633729D}"/>
          </ac:spMkLst>
        </pc:spChg>
        <pc:picChg chg="del">
          <ac:chgData name="Rebecca Duffus" userId="ceb63b13-e642-4fbc-8677-04b64999fd0f" providerId="ADAL" clId="{C853C2E9-3EA9-4AEC-A3F7-3D4713D00D0F}" dt="2020-05-14T15:45:54.914" v="1565" actId="478"/>
          <ac:picMkLst>
            <pc:docMk/>
            <pc:sldMk cId="2524428689" sldId="279"/>
            <ac:picMk id="2" creationId="{2C8B7CD7-B47B-4751-9AA3-7C0DE58B6837}"/>
          </ac:picMkLst>
        </pc:picChg>
        <pc:picChg chg="add mod">
          <ac:chgData name="Rebecca Duffus" userId="ceb63b13-e642-4fbc-8677-04b64999fd0f" providerId="ADAL" clId="{C853C2E9-3EA9-4AEC-A3F7-3D4713D00D0F}" dt="2020-05-14T15:45:56.263" v="1567" actId="1076"/>
          <ac:picMkLst>
            <pc:docMk/>
            <pc:sldMk cId="2524428689" sldId="279"/>
            <ac:picMk id="3" creationId="{021996EA-A6F8-455A-A514-A668CCD52268}"/>
          </ac:picMkLst>
        </pc:picChg>
      </pc:sldChg>
      <pc:sldChg chg="addSp modSp add ord">
        <pc:chgData name="Rebecca Duffus" userId="ceb63b13-e642-4fbc-8677-04b64999fd0f" providerId="ADAL" clId="{C853C2E9-3EA9-4AEC-A3F7-3D4713D00D0F}" dt="2020-05-14T16:27:35.526" v="4625" actId="20577"/>
        <pc:sldMkLst>
          <pc:docMk/>
          <pc:sldMk cId="1718416504" sldId="280"/>
        </pc:sldMkLst>
        <pc:spChg chg="mod">
          <ac:chgData name="Rebecca Duffus" userId="ceb63b13-e642-4fbc-8677-04b64999fd0f" providerId="ADAL" clId="{C853C2E9-3EA9-4AEC-A3F7-3D4713D00D0F}" dt="2020-05-14T16:27:35.526" v="4625" actId="20577"/>
          <ac:spMkLst>
            <pc:docMk/>
            <pc:sldMk cId="1718416504" sldId="280"/>
            <ac:spMk id="4" creationId="{00000000-0000-0000-0000-000000000000}"/>
          </ac:spMkLst>
        </pc:spChg>
        <pc:picChg chg="add">
          <ac:chgData name="Rebecca Duffus" userId="ceb63b13-e642-4fbc-8677-04b64999fd0f" providerId="ADAL" clId="{C853C2E9-3EA9-4AEC-A3F7-3D4713D00D0F}" dt="2020-05-14T15:49:22.582" v="1733"/>
          <ac:picMkLst>
            <pc:docMk/>
            <pc:sldMk cId="1718416504" sldId="280"/>
            <ac:picMk id="3" creationId="{F46CB3BF-1BDF-4BA1-BE8F-FDFC1406AC28}"/>
          </ac:picMkLst>
        </pc:picChg>
        <pc:picChg chg="add">
          <ac:chgData name="Rebecca Duffus" userId="ceb63b13-e642-4fbc-8677-04b64999fd0f" providerId="ADAL" clId="{C853C2E9-3EA9-4AEC-A3F7-3D4713D00D0F}" dt="2020-05-14T15:49:22.582" v="1733"/>
          <ac:picMkLst>
            <pc:docMk/>
            <pc:sldMk cId="1718416504" sldId="280"/>
            <ac:picMk id="5" creationId="{D12C652F-D6AA-492F-840A-7053F20E659C}"/>
          </ac:picMkLst>
        </pc:picChg>
      </pc:sldChg>
      <pc:sldChg chg="addSp delSp modSp add">
        <pc:chgData name="Rebecca Duffus" userId="ceb63b13-e642-4fbc-8677-04b64999fd0f" providerId="ADAL" clId="{C853C2E9-3EA9-4AEC-A3F7-3D4713D00D0F}" dt="2020-05-14T15:54:56.518" v="2037" actId="1076"/>
        <pc:sldMkLst>
          <pc:docMk/>
          <pc:sldMk cId="2994545507" sldId="281"/>
        </pc:sldMkLst>
        <pc:spChg chg="mod">
          <ac:chgData name="Rebecca Duffus" userId="ceb63b13-e642-4fbc-8677-04b64999fd0f" providerId="ADAL" clId="{C853C2E9-3EA9-4AEC-A3F7-3D4713D00D0F}" dt="2020-05-14T15:54:54.232" v="2036" actId="1076"/>
          <ac:spMkLst>
            <pc:docMk/>
            <pc:sldMk cId="2994545507" sldId="281"/>
            <ac:spMk id="4" creationId="{00000000-0000-0000-0000-000000000000}"/>
          </ac:spMkLst>
        </pc:spChg>
        <pc:spChg chg="add mod">
          <ac:chgData name="Rebecca Duffus" userId="ceb63b13-e642-4fbc-8677-04b64999fd0f" providerId="ADAL" clId="{C853C2E9-3EA9-4AEC-A3F7-3D4713D00D0F}" dt="2020-05-14T15:54:43.122" v="2032" actId="1076"/>
          <ac:spMkLst>
            <pc:docMk/>
            <pc:sldMk cId="2994545507" sldId="281"/>
            <ac:spMk id="14" creationId="{64D1BF51-D63A-4283-A0DF-ED3E87FA07FB}"/>
          </ac:spMkLst>
        </pc:spChg>
        <pc:spChg chg="add mod">
          <ac:chgData name="Rebecca Duffus" userId="ceb63b13-e642-4fbc-8677-04b64999fd0f" providerId="ADAL" clId="{C853C2E9-3EA9-4AEC-A3F7-3D4713D00D0F}" dt="2020-05-14T15:54:43.122" v="2032" actId="1076"/>
          <ac:spMkLst>
            <pc:docMk/>
            <pc:sldMk cId="2994545507" sldId="281"/>
            <ac:spMk id="16" creationId="{C2561B8B-B653-4D0C-847D-7FDC0F2892C9}"/>
          </ac:spMkLst>
        </pc:spChg>
        <pc:picChg chg="add del mod">
          <ac:chgData name="Rebecca Duffus" userId="ceb63b13-e642-4fbc-8677-04b64999fd0f" providerId="ADAL" clId="{C853C2E9-3EA9-4AEC-A3F7-3D4713D00D0F}" dt="2020-05-14T15:52:28.541" v="2006" actId="478"/>
          <ac:picMkLst>
            <pc:docMk/>
            <pc:sldMk cId="2994545507" sldId="281"/>
            <ac:picMk id="2" creationId="{53EA4528-EE06-4109-B329-30CE65F5017D}"/>
          </ac:picMkLst>
        </pc:picChg>
        <pc:picChg chg="del">
          <ac:chgData name="Rebecca Duffus" userId="ceb63b13-e642-4fbc-8677-04b64999fd0f" providerId="ADAL" clId="{C853C2E9-3EA9-4AEC-A3F7-3D4713D00D0F}" dt="2020-05-14T15:51:15.524" v="1982" actId="478"/>
          <ac:picMkLst>
            <pc:docMk/>
            <pc:sldMk cId="2994545507" sldId="281"/>
            <ac:picMk id="3" creationId="{F46CB3BF-1BDF-4BA1-BE8F-FDFC1406AC28}"/>
          </ac:picMkLst>
        </pc:picChg>
        <pc:picChg chg="del">
          <ac:chgData name="Rebecca Duffus" userId="ceb63b13-e642-4fbc-8677-04b64999fd0f" providerId="ADAL" clId="{C853C2E9-3EA9-4AEC-A3F7-3D4713D00D0F}" dt="2020-05-14T15:51:14.339" v="1981" actId="478"/>
          <ac:picMkLst>
            <pc:docMk/>
            <pc:sldMk cId="2994545507" sldId="281"/>
            <ac:picMk id="5" creationId="{D12C652F-D6AA-492F-840A-7053F20E659C}"/>
          </ac:picMkLst>
        </pc:picChg>
        <pc:picChg chg="add mod">
          <ac:chgData name="Rebecca Duffus" userId="ceb63b13-e642-4fbc-8677-04b64999fd0f" providerId="ADAL" clId="{C853C2E9-3EA9-4AEC-A3F7-3D4713D00D0F}" dt="2020-05-14T15:54:43.122" v="2032" actId="1076"/>
          <ac:picMkLst>
            <pc:docMk/>
            <pc:sldMk cId="2994545507" sldId="281"/>
            <ac:picMk id="7" creationId="{12F6FCEB-A7A4-4038-82EA-1EC7049789EA}"/>
          </ac:picMkLst>
        </pc:picChg>
        <pc:picChg chg="add mod">
          <ac:chgData name="Rebecca Duffus" userId="ceb63b13-e642-4fbc-8677-04b64999fd0f" providerId="ADAL" clId="{C853C2E9-3EA9-4AEC-A3F7-3D4713D00D0F}" dt="2020-05-14T15:54:43.122" v="2032" actId="1076"/>
          <ac:picMkLst>
            <pc:docMk/>
            <pc:sldMk cId="2994545507" sldId="281"/>
            <ac:picMk id="9" creationId="{E0FC4572-4A64-4537-888C-A2367808F563}"/>
          </ac:picMkLst>
        </pc:picChg>
        <pc:picChg chg="add mod">
          <ac:chgData name="Rebecca Duffus" userId="ceb63b13-e642-4fbc-8677-04b64999fd0f" providerId="ADAL" clId="{C853C2E9-3EA9-4AEC-A3F7-3D4713D00D0F}" dt="2020-05-14T15:54:43.122" v="2032" actId="1076"/>
          <ac:picMkLst>
            <pc:docMk/>
            <pc:sldMk cId="2994545507" sldId="281"/>
            <ac:picMk id="10" creationId="{2BF13E37-7972-46CA-9E29-1EDC53CAC748}"/>
          </ac:picMkLst>
        </pc:picChg>
        <pc:picChg chg="add mod">
          <ac:chgData name="Rebecca Duffus" userId="ceb63b13-e642-4fbc-8677-04b64999fd0f" providerId="ADAL" clId="{C853C2E9-3EA9-4AEC-A3F7-3D4713D00D0F}" dt="2020-05-14T15:54:56.518" v="2037" actId="1076"/>
          <ac:picMkLst>
            <pc:docMk/>
            <pc:sldMk cId="2994545507" sldId="281"/>
            <ac:picMk id="17" creationId="{5D49212A-D350-4C46-93F4-D493500FF63A}"/>
          </ac:picMkLst>
        </pc:picChg>
        <pc:cxnChg chg="add mod">
          <ac:chgData name="Rebecca Duffus" userId="ceb63b13-e642-4fbc-8677-04b64999fd0f" providerId="ADAL" clId="{C853C2E9-3EA9-4AEC-A3F7-3D4713D00D0F}" dt="2020-05-14T15:54:48.615" v="2034" actId="1076"/>
          <ac:cxnSpMkLst>
            <pc:docMk/>
            <pc:sldMk cId="2994545507" sldId="281"/>
            <ac:cxnSpMk id="12" creationId="{81DB6EA0-F546-4629-AECE-D8AC105C7F48}"/>
          </ac:cxnSpMkLst>
        </pc:cxnChg>
        <pc:cxnChg chg="add mod">
          <ac:chgData name="Rebecca Duffus" userId="ceb63b13-e642-4fbc-8677-04b64999fd0f" providerId="ADAL" clId="{C853C2E9-3EA9-4AEC-A3F7-3D4713D00D0F}" dt="2020-05-14T15:54:51.319" v="2035" actId="1076"/>
          <ac:cxnSpMkLst>
            <pc:docMk/>
            <pc:sldMk cId="2994545507" sldId="281"/>
            <ac:cxnSpMk id="15" creationId="{F2ABFF94-CFA0-4B96-890A-73C1A198F963}"/>
          </ac:cxnSpMkLst>
        </pc:cxnChg>
      </pc:sldChg>
      <pc:sldChg chg="addSp delSp modSp add">
        <pc:chgData name="Rebecca Duffus" userId="ceb63b13-e642-4fbc-8677-04b64999fd0f" providerId="ADAL" clId="{C853C2E9-3EA9-4AEC-A3F7-3D4713D00D0F}" dt="2020-05-14T15:58:31.868" v="2259" actId="20577"/>
        <pc:sldMkLst>
          <pc:docMk/>
          <pc:sldMk cId="2059682461" sldId="282"/>
        </pc:sldMkLst>
        <pc:spChg chg="mod">
          <ac:chgData name="Rebecca Duffus" userId="ceb63b13-e642-4fbc-8677-04b64999fd0f" providerId="ADAL" clId="{C853C2E9-3EA9-4AEC-A3F7-3D4713D00D0F}" dt="2020-05-14T15:58:31.868" v="2259" actId="20577"/>
          <ac:spMkLst>
            <pc:docMk/>
            <pc:sldMk cId="2059682461" sldId="282"/>
            <ac:spMk id="4" creationId="{00000000-0000-0000-0000-000000000000}"/>
          </ac:spMkLst>
        </pc:spChg>
        <pc:picChg chg="add del mod">
          <ac:chgData name="Rebecca Duffus" userId="ceb63b13-e642-4fbc-8677-04b64999fd0f" providerId="ADAL" clId="{C853C2E9-3EA9-4AEC-A3F7-3D4713D00D0F}" dt="2020-05-14T15:57:34.054" v="2227" actId="478"/>
          <ac:picMkLst>
            <pc:docMk/>
            <pc:sldMk cId="2059682461" sldId="282"/>
            <ac:picMk id="3" creationId="{6C6CD6B8-B9BF-46F1-9514-C788271BD0C4}"/>
          </ac:picMkLst>
        </pc:picChg>
        <pc:picChg chg="add mod modCrop">
          <ac:chgData name="Rebecca Duffus" userId="ceb63b13-e642-4fbc-8677-04b64999fd0f" providerId="ADAL" clId="{C853C2E9-3EA9-4AEC-A3F7-3D4713D00D0F}" dt="2020-05-14T15:57:53.431" v="2234" actId="1076"/>
          <ac:picMkLst>
            <pc:docMk/>
            <pc:sldMk cId="2059682461" sldId="282"/>
            <ac:picMk id="6" creationId="{F9F3AFE9-DE7F-4E91-B513-CB61F1AEC864}"/>
          </ac:picMkLst>
        </pc:picChg>
      </pc:sldChg>
      <pc:sldChg chg="addSp delSp modSp add">
        <pc:chgData name="Rebecca Duffus" userId="ceb63b13-e642-4fbc-8677-04b64999fd0f" providerId="ADAL" clId="{C853C2E9-3EA9-4AEC-A3F7-3D4713D00D0F}" dt="2020-05-14T15:59:20.245" v="2390" actId="20577"/>
        <pc:sldMkLst>
          <pc:docMk/>
          <pc:sldMk cId="256116876" sldId="283"/>
        </pc:sldMkLst>
        <pc:spChg chg="mod">
          <ac:chgData name="Rebecca Duffus" userId="ceb63b13-e642-4fbc-8677-04b64999fd0f" providerId="ADAL" clId="{C853C2E9-3EA9-4AEC-A3F7-3D4713D00D0F}" dt="2020-05-14T15:59:20.245" v="2390" actId="20577"/>
          <ac:spMkLst>
            <pc:docMk/>
            <pc:sldMk cId="256116876" sldId="283"/>
            <ac:spMk id="4" creationId="{00000000-0000-0000-0000-000000000000}"/>
          </ac:spMkLst>
        </pc:spChg>
        <pc:picChg chg="add mod modCrop">
          <ac:chgData name="Rebecca Duffus" userId="ceb63b13-e642-4fbc-8677-04b64999fd0f" providerId="ADAL" clId="{C853C2E9-3EA9-4AEC-A3F7-3D4713D00D0F}" dt="2020-05-14T15:59:05.840" v="2281" actId="1076"/>
          <ac:picMkLst>
            <pc:docMk/>
            <pc:sldMk cId="256116876" sldId="283"/>
            <ac:picMk id="3" creationId="{CE069F56-343F-4DE8-8B54-025F88B5FB98}"/>
          </ac:picMkLst>
        </pc:picChg>
        <pc:picChg chg="del">
          <ac:chgData name="Rebecca Duffus" userId="ceb63b13-e642-4fbc-8677-04b64999fd0f" providerId="ADAL" clId="{C853C2E9-3EA9-4AEC-A3F7-3D4713D00D0F}" dt="2020-05-14T15:58:49.122" v="2272" actId="478"/>
          <ac:picMkLst>
            <pc:docMk/>
            <pc:sldMk cId="256116876" sldId="283"/>
            <ac:picMk id="6" creationId="{F9F3AFE9-DE7F-4E91-B513-CB61F1AEC864}"/>
          </ac:picMkLst>
        </pc:picChg>
      </pc:sldChg>
      <pc:sldChg chg="addSp modSp add">
        <pc:chgData name="Rebecca Duffus" userId="ceb63b13-e642-4fbc-8677-04b64999fd0f" providerId="ADAL" clId="{C853C2E9-3EA9-4AEC-A3F7-3D4713D00D0F}" dt="2020-05-14T16:06:50.203" v="2936" actId="1076"/>
        <pc:sldMkLst>
          <pc:docMk/>
          <pc:sldMk cId="3383654435" sldId="284"/>
        </pc:sldMkLst>
        <pc:spChg chg="mod">
          <ac:chgData name="Rebecca Duffus" userId="ceb63b13-e642-4fbc-8677-04b64999fd0f" providerId="ADAL" clId="{C853C2E9-3EA9-4AEC-A3F7-3D4713D00D0F}" dt="2020-05-14T16:00:27.539" v="2462" actId="20577"/>
          <ac:spMkLst>
            <pc:docMk/>
            <pc:sldMk cId="3383654435" sldId="284"/>
            <ac:spMk id="4" creationId="{00000000-0000-0000-0000-000000000000}"/>
          </ac:spMkLst>
        </pc:spChg>
        <pc:picChg chg="add mod">
          <ac:chgData name="Rebecca Duffus" userId="ceb63b13-e642-4fbc-8677-04b64999fd0f" providerId="ADAL" clId="{C853C2E9-3EA9-4AEC-A3F7-3D4713D00D0F}" dt="2020-05-14T16:06:48.812" v="2935" actId="1076"/>
          <ac:picMkLst>
            <pc:docMk/>
            <pc:sldMk cId="3383654435" sldId="284"/>
            <ac:picMk id="2" creationId="{C16BC997-E7BC-4FE9-92C6-575A9E31474C}"/>
          </ac:picMkLst>
        </pc:picChg>
        <pc:picChg chg="add mod">
          <ac:chgData name="Rebecca Duffus" userId="ceb63b13-e642-4fbc-8677-04b64999fd0f" providerId="ADAL" clId="{C853C2E9-3EA9-4AEC-A3F7-3D4713D00D0F}" dt="2020-05-14T16:06:50.203" v="2936" actId="1076"/>
          <ac:picMkLst>
            <pc:docMk/>
            <pc:sldMk cId="3383654435" sldId="284"/>
            <ac:picMk id="5" creationId="{C5704AF0-14AB-43A0-BD3B-0E4E032C2E24}"/>
          </ac:picMkLst>
        </pc:picChg>
      </pc:sldChg>
      <pc:sldChg chg="addSp delSp modSp add">
        <pc:chgData name="Rebecca Duffus" userId="ceb63b13-e642-4fbc-8677-04b64999fd0f" providerId="ADAL" clId="{C853C2E9-3EA9-4AEC-A3F7-3D4713D00D0F}" dt="2020-05-14T16:03:07.672" v="2600" actId="1076"/>
        <pc:sldMkLst>
          <pc:docMk/>
          <pc:sldMk cId="2829740157" sldId="285"/>
        </pc:sldMkLst>
        <pc:spChg chg="mod">
          <ac:chgData name="Rebecca Duffus" userId="ceb63b13-e642-4fbc-8677-04b64999fd0f" providerId="ADAL" clId="{C853C2E9-3EA9-4AEC-A3F7-3D4713D00D0F}" dt="2020-05-14T16:03:07.672" v="2600" actId="1076"/>
          <ac:spMkLst>
            <pc:docMk/>
            <pc:sldMk cId="2829740157" sldId="285"/>
            <ac:spMk id="4" creationId="{00000000-0000-0000-0000-000000000000}"/>
          </ac:spMkLst>
        </pc:spChg>
        <pc:spChg chg="del mod">
          <ac:chgData name="Rebecca Duffus" userId="ceb63b13-e642-4fbc-8677-04b64999fd0f" providerId="ADAL" clId="{C853C2E9-3EA9-4AEC-A3F7-3D4713D00D0F}" dt="2020-05-14T16:02:30.472" v="2536" actId="478"/>
          <ac:spMkLst>
            <pc:docMk/>
            <pc:sldMk cId="2829740157" sldId="285"/>
            <ac:spMk id="14" creationId="{64D1BF51-D63A-4283-A0DF-ED3E87FA07FB}"/>
          </ac:spMkLst>
        </pc:spChg>
        <pc:spChg chg="del">
          <ac:chgData name="Rebecca Duffus" userId="ceb63b13-e642-4fbc-8677-04b64999fd0f" providerId="ADAL" clId="{C853C2E9-3EA9-4AEC-A3F7-3D4713D00D0F}" dt="2020-05-14T16:02:55.936" v="2596" actId="478"/>
          <ac:spMkLst>
            <pc:docMk/>
            <pc:sldMk cId="2829740157" sldId="285"/>
            <ac:spMk id="16" creationId="{C2561B8B-B653-4D0C-847D-7FDC0F2892C9}"/>
          </ac:spMkLst>
        </pc:spChg>
        <pc:picChg chg="add mod">
          <ac:chgData name="Rebecca Duffus" userId="ceb63b13-e642-4fbc-8677-04b64999fd0f" providerId="ADAL" clId="{C853C2E9-3EA9-4AEC-A3F7-3D4713D00D0F}" dt="2020-05-14T16:03:02.222" v="2599" actId="14100"/>
          <ac:picMkLst>
            <pc:docMk/>
            <pc:sldMk cId="2829740157" sldId="285"/>
            <ac:picMk id="3" creationId="{6F26A238-37A7-4EC4-8719-0D18936F9305}"/>
          </ac:picMkLst>
        </pc:picChg>
        <pc:picChg chg="add del">
          <ac:chgData name="Rebecca Duffus" userId="ceb63b13-e642-4fbc-8677-04b64999fd0f" providerId="ADAL" clId="{C853C2E9-3EA9-4AEC-A3F7-3D4713D00D0F}" dt="2020-05-14T16:02:55.208" v="2595" actId="478"/>
          <ac:picMkLst>
            <pc:docMk/>
            <pc:sldMk cId="2829740157" sldId="285"/>
            <ac:picMk id="7" creationId="{12F6FCEB-A7A4-4038-82EA-1EC7049789EA}"/>
          </ac:picMkLst>
        </pc:picChg>
        <pc:picChg chg="add del">
          <ac:chgData name="Rebecca Duffus" userId="ceb63b13-e642-4fbc-8677-04b64999fd0f" providerId="ADAL" clId="{C853C2E9-3EA9-4AEC-A3F7-3D4713D00D0F}" dt="2020-05-14T16:02:54.456" v="2594" actId="478"/>
          <ac:picMkLst>
            <pc:docMk/>
            <pc:sldMk cId="2829740157" sldId="285"/>
            <ac:picMk id="9" creationId="{E0FC4572-4A64-4537-888C-A2367808F563}"/>
          </ac:picMkLst>
        </pc:picChg>
        <pc:picChg chg="del">
          <ac:chgData name="Rebecca Duffus" userId="ceb63b13-e642-4fbc-8677-04b64999fd0f" providerId="ADAL" clId="{C853C2E9-3EA9-4AEC-A3F7-3D4713D00D0F}" dt="2020-05-14T16:02:21.221" v="2529" actId="478"/>
          <ac:picMkLst>
            <pc:docMk/>
            <pc:sldMk cId="2829740157" sldId="285"/>
            <ac:picMk id="10" creationId="{2BF13E37-7972-46CA-9E29-1EDC53CAC748}"/>
          </ac:picMkLst>
        </pc:picChg>
        <pc:picChg chg="del">
          <ac:chgData name="Rebecca Duffus" userId="ceb63b13-e642-4fbc-8677-04b64999fd0f" providerId="ADAL" clId="{C853C2E9-3EA9-4AEC-A3F7-3D4713D00D0F}" dt="2020-05-14T16:02:18.275" v="2528" actId="478"/>
          <ac:picMkLst>
            <pc:docMk/>
            <pc:sldMk cId="2829740157" sldId="285"/>
            <ac:picMk id="17" creationId="{5D49212A-D350-4C46-93F4-D493500FF63A}"/>
          </ac:picMkLst>
        </pc:picChg>
        <pc:cxnChg chg="del">
          <ac:chgData name="Rebecca Duffus" userId="ceb63b13-e642-4fbc-8677-04b64999fd0f" providerId="ADAL" clId="{C853C2E9-3EA9-4AEC-A3F7-3D4713D00D0F}" dt="2020-05-14T16:02:28.081" v="2534" actId="478"/>
          <ac:cxnSpMkLst>
            <pc:docMk/>
            <pc:sldMk cId="2829740157" sldId="285"/>
            <ac:cxnSpMk id="12" creationId="{81DB6EA0-F546-4629-AECE-D8AC105C7F48}"/>
          </ac:cxnSpMkLst>
        </pc:cxnChg>
        <pc:cxnChg chg="del">
          <ac:chgData name="Rebecca Duffus" userId="ceb63b13-e642-4fbc-8677-04b64999fd0f" providerId="ADAL" clId="{C853C2E9-3EA9-4AEC-A3F7-3D4713D00D0F}" dt="2020-05-14T16:02:56.869" v="2597" actId="478"/>
          <ac:cxnSpMkLst>
            <pc:docMk/>
            <pc:sldMk cId="2829740157" sldId="285"/>
            <ac:cxnSpMk id="15" creationId="{F2ABFF94-CFA0-4B96-890A-73C1A198F963}"/>
          </ac:cxnSpMkLst>
        </pc:cxnChg>
      </pc:sldChg>
      <pc:sldChg chg="addSp delSp modSp add">
        <pc:chgData name="Rebecca Duffus" userId="ceb63b13-e642-4fbc-8677-04b64999fd0f" providerId="ADAL" clId="{C853C2E9-3EA9-4AEC-A3F7-3D4713D00D0F}" dt="2020-05-14T16:06:33.712" v="2930" actId="20577"/>
        <pc:sldMkLst>
          <pc:docMk/>
          <pc:sldMk cId="4037089285" sldId="286"/>
        </pc:sldMkLst>
        <pc:spChg chg="mod">
          <ac:chgData name="Rebecca Duffus" userId="ceb63b13-e642-4fbc-8677-04b64999fd0f" providerId="ADAL" clId="{C853C2E9-3EA9-4AEC-A3F7-3D4713D00D0F}" dt="2020-05-14T16:06:33.712" v="2930" actId="20577"/>
          <ac:spMkLst>
            <pc:docMk/>
            <pc:sldMk cId="4037089285" sldId="286"/>
            <ac:spMk id="4" creationId="{00000000-0000-0000-0000-000000000000}"/>
          </ac:spMkLst>
        </pc:spChg>
        <pc:picChg chg="del">
          <ac:chgData name="Rebecca Duffus" userId="ceb63b13-e642-4fbc-8677-04b64999fd0f" providerId="ADAL" clId="{C853C2E9-3EA9-4AEC-A3F7-3D4713D00D0F}" dt="2020-05-14T16:05:50.590" v="2766" actId="478"/>
          <ac:picMkLst>
            <pc:docMk/>
            <pc:sldMk cId="4037089285" sldId="286"/>
            <ac:picMk id="3" creationId="{CE069F56-343F-4DE8-8B54-025F88B5FB98}"/>
          </ac:picMkLst>
        </pc:picChg>
        <pc:picChg chg="add mod">
          <ac:chgData name="Rebecca Duffus" userId="ceb63b13-e642-4fbc-8677-04b64999fd0f" providerId="ADAL" clId="{C853C2E9-3EA9-4AEC-A3F7-3D4713D00D0F}" dt="2020-05-14T16:05:54.778" v="2771" actId="1076"/>
          <ac:picMkLst>
            <pc:docMk/>
            <pc:sldMk cId="4037089285" sldId="286"/>
            <ac:picMk id="5" creationId="{C8803EDD-C358-4CF5-8C0B-51B89DFA1FA1}"/>
          </ac:picMkLst>
        </pc:picChg>
      </pc:sldChg>
      <pc:sldChg chg="addSp delSp modSp add">
        <pc:chgData name="Rebecca Duffus" userId="ceb63b13-e642-4fbc-8677-04b64999fd0f" providerId="ADAL" clId="{C853C2E9-3EA9-4AEC-A3F7-3D4713D00D0F}" dt="2020-05-14T16:04:02.510" v="2759" actId="962"/>
        <pc:sldMkLst>
          <pc:docMk/>
          <pc:sldMk cId="151195188" sldId="287"/>
        </pc:sldMkLst>
        <pc:spChg chg="mod">
          <ac:chgData name="Rebecca Duffus" userId="ceb63b13-e642-4fbc-8677-04b64999fd0f" providerId="ADAL" clId="{C853C2E9-3EA9-4AEC-A3F7-3D4713D00D0F}" dt="2020-05-14T16:03:55.982" v="2753" actId="27636"/>
          <ac:spMkLst>
            <pc:docMk/>
            <pc:sldMk cId="151195188" sldId="287"/>
            <ac:spMk id="4" creationId="{00000000-0000-0000-0000-000000000000}"/>
          </ac:spMkLst>
        </pc:spChg>
        <pc:picChg chg="del">
          <ac:chgData name="Rebecca Duffus" userId="ceb63b13-e642-4fbc-8677-04b64999fd0f" providerId="ADAL" clId="{C853C2E9-3EA9-4AEC-A3F7-3D4713D00D0F}" dt="2020-05-14T16:03:57.779" v="2754" actId="478"/>
          <ac:picMkLst>
            <pc:docMk/>
            <pc:sldMk cId="151195188" sldId="287"/>
            <ac:picMk id="3" creationId="{6F26A238-37A7-4EC4-8719-0D18936F9305}"/>
          </ac:picMkLst>
        </pc:picChg>
        <pc:picChg chg="add mod">
          <ac:chgData name="Rebecca Duffus" userId="ceb63b13-e642-4fbc-8677-04b64999fd0f" providerId="ADAL" clId="{C853C2E9-3EA9-4AEC-A3F7-3D4713D00D0F}" dt="2020-05-14T16:04:02.510" v="2759" actId="962"/>
          <ac:picMkLst>
            <pc:docMk/>
            <pc:sldMk cId="151195188" sldId="287"/>
            <ac:picMk id="5" creationId="{5456C100-1577-4C31-B90D-3223B12AB644}"/>
          </ac:picMkLst>
        </pc:picChg>
      </pc:sldChg>
      <pc:sldChg chg="addSp delSp modSp add">
        <pc:chgData name="Rebecca Duffus" userId="ceb63b13-e642-4fbc-8677-04b64999fd0f" providerId="ADAL" clId="{C853C2E9-3EA9-4AEC-A3F7-3D4713D00D0F}" dt="2020-05-14T16:14:15.421" v="3135" actId="20577"/>
        <pc:sldMkLst>
          <pc:docMk/>
          <pc:sldMk cId="4166395048" sldId="288"/>
        </pc:sldMkLst>
        <pc:spChg chg="mod">
          <ac:chgData name="Rebecca Duffus" userId="ceb63b13-e642-4fbc-8677-04b64999fd0f" providerId="ADAL" clId="{C853C2E9-3EA9-4AEC-A3F7-3D4713D00D0F}" dt="2020-05-14T16:14:15.421" v="3135" actId="20577"/>
          <ac:spMkLst>
            <pc:docMk/>
            <pc:sldMk cId="4166395048" sldId="288"/>
            <ac:spMk id="4" creationId="{00000000-0000-0000-0000-000000000000}"/>
          </ac:spMkLst>
        </pc:spChg>
        <pc:picChg chg="del">
          <ac:chgData name="Rebecca Duffus" userId="ceb63b13-e642-4fbc-8677-04b64999fd0f" providerId="ADAL" clId="{C853C2E9-3EA9-4AEC-A3F7-3D4713D00D0F}" dt="2020-05-14T16:13:57.931" v="3063" actId="478"/>
          <ac:picMkLst>
            <pc:docMk/>
            <pc:sldMk cId="4166395048" sldId="288"/>
            <ac:picMk id="2" creationId="{C16BC997-E7BC-4FE9-92C6-575A9E31474C}"/>
          </ac:picMkLst>
        </pc:picChg>
        <pc:picChg chg="del">
          <ac:chgData name="Rebecca Duffus" userId="ceb63b13-e642-4fbc-8677-04b64999fd0f" providerId="ADAL" clId="{C853C2E9-3EA9-4AEC-A3F7-3D4713D00D0F}" dt="2020-05-14T16:13:58.747" v="3064" actId="478"/>
          <ac:picMkLst>
            <pc:docMk/>
            <pc:sldMk cId="4166395048" sldId="288"/>
            <ac:picMk id="5" creationId="{C5704AF0-14AB-43A0-BD3B-0E4E032C2E24}"/>
          </ac:picMkLst>
        </pc:picChg>
        <pc:picChg chg="add mod">
          <ac:chgData name="Rebecca Duffus" userId="ceb63b13-e642-4fbc-8677-04b64999fd0f" providerId="ADAL" clId="{C853C2E9-3EA9-4AEC-A3F7-3D4713D00D0F}" dt="2020-05-14T16:14:05.705" v="3076" actId="27614"/>
          <ac:picMkLst>
            <pc:docMk/>
            <pc:sldMk cId="4166395048" sldId="288"/>
            <ac:picMk id="6" creationId="{B1E84047-DC0F-40D1-9F39-AA0B253612A3}"/>
          </ac:picMkLst>
        </pc:picChg>
      </pc:sldChg>
      <pc:sldChg chg="addSp delSp modSp add">
        <pc:chgData name="Rebecca Duffus" userId="ceb63b13-e642-4fbc-8677-04b64999fd0f" providerId="ADAL" clId="{C853C2E9-3EA9-4AEC-A3F7-3D4713D00D0F}" dt="2020-05-14T16:16:03.533" v="3395" actId="20577"/>
        <pc:sldMkLst>
          <pc:docMk/>
          <pc:sldMk cId="3048840655" sldId="289"/>
        </pc:sldMkLst>
        <pc:spChg chg="mod">
          <ac:chgData name="Rebecca Duffus" userId="ceb63b13-e642-4fbc-8677-04b64999fd0f" providerId="ADAL" clId="{C853C2E9-3EA9-4AEC-A3F7-3D4713D00D0F}" dt="2020-05-14T16:16:03.533" v="3395" actId="20577"/>
          <ac:spMkLst>
            <pc:docMk/>
            <pc:sldMk cId="3048840655" sldId="289"/>
            <ac:spMk id="4" creationId="{00000000-0000-0000-0000-000000000000}"/>
          </ac:spMkLst>
        </pc:spChg>
        <pc:picChg chg="add mod">
          <ac:chgData name="Rebecca Duffus" userId="ceb63b13-e642-4fbc-8677-04b64999fd0f" providerId="ADAL" clId="{C853C2E9-3EA9-4AEC-A3F7-3D4713D00D0F}" dt="2020-05-14T16:15:16.440" v="3188" actId="1076"/>
          <ac:picMkLst>
            <pc:docMk/>
            <pc:sldMk cId="3048840655" sldId="289"/>
            <ac:picMk id="3" creationId="{8147C2E3-B7CA-47C2-9731-C4B00333ADEA}"/>
          </ac:picMkLst>
        </pc:picChg>
        <pc:picChg chg="del">
          <ac:chgData name="Rebecca Duffus" userId="ceb63b13-e642-4fbc-8677-04b64999fd0f" providerId="ADAL" clId="{C853C2E9-3EA9-4AEC-A3F7-3D4713D00D0F}" dt="2020-05-14T16:15:11.416" v="3182" actId="478"/>
          <ac:picMkLst>
            <pc:docMk/>
            <pc:sldMk cId="3048840655" sldId="289"/>
            <ac:picMk id="6" creationId="{B1E84047-DC0F-40D1-9F39-AA0B253612A3}"/>
          </ac:picMkLst>
        </pc:picChg>
      </pc:sldChg>
      <pc:sldChg chg="addSp delSp modSp add">
        <pc:chgData name="Rebecca Duffus" userId="ceb63b13-e642-4fbc-8677-04b64999fd0f" providerId="ADAL" clId="{C853C2E9-3EA9-4AEC-A3F7-3D4713D00D0F}" dt="2020-05-14T16:46:51.098" v="6216" actId="1076"/>
        <pc:sldMkLst>
          <pc:docMk/>
          <pc:sldMk cId="4056267069" sldId="290"/>
        </pc:sldMkLst>
        <pc:spChg chg="mod">
          <ac:chgData name="Rebecca Duffus" userId="ceb63b13-e642-4fbc-8677-04b64999fd0f" providerId="ADAL" clId="{C853C2E9-3EA9-4AEC-A3F7-3D4713D00D0F}" dt="2020-05-14T16:16:54.244" v="3563" actId="20577"/>
          <ac:spMkLst>
            <pc:docMk/>
            <pc:sldMk cId="4056267069" sldId="290"/>
            <ac:spMk id="4" creationId="{00000000-0000-0000-0000-000000000000}"/>
          </ac:spMkLst>
        </pc:spChg>
        <pc:picChg chg="add mod modCrop">
          <ac:chgData name="Rebecca Duffus" userId="ceb63b13-e642-4fbc-8677-04b64999fd0f" providerId="ADAL" clId="{C853C2E9-3EA9-4AEC-A3F7-3D4713D00D0F}" dt="2020-05-14T16:46:51.098" v="6216" actId="1076"/>
          <ac:picMkLst>
            <pc:docMk/>
            <pc:sldMk cId="4056267069" sldId="290"/>
            <ac:picMk id="2" creationId="{9F56E580-0C43-4D37-8980-36F97E6F1008}"/>
          </ac:picMkLst>
        </pc:picChg>
        <pc:picChg chg="del">
          <ac:chgData name="Rebecca Duffus" userId="ceb63b13-e642-4fbc-8677-04b64999fd0f" providerId="ADAL" clId="{C853C2E9-3EA9-4AEC-A3F7-3D4713D00D0F}" dt="2020-05-14T16:16:29.442" v="3397" actId="478"/>
          <ac:picMkLst>
            <pc:docMk/>
            <pc:sldMk cId="4056267069" sldId="290"/>
            <ac:picMk id="3" creationId="{CE069F56-343F-4DE8-8B54-025F88B5FB98}"/>
          </ac:picMkLst>
        </pc:picChg>
      </pc:sldChg>
      <pc:sldChg chg="addSp delSp modSp add">
        <pc:chgData name="Rebecca Duffus" userId="ceb63b13-e642-4fbc-8677-04b64999fd0f" providerId="ADAL" clId="{C853C2E9-3EA9-4AEC-A3F7-3D4713D00D0F}" dt="2020-05-14T16:20:26.029" v="3761" actId="27636"/>
        <pc:sldMkLst>
          <pc:docMk/>
          <pc:sldMk cId="2050953083" sldId="291"/>
        </pc:sldMkLst>
        <pc:spChg chg="mod">
          <ac:chgData name="Rebecca Duffus" userId="ceb63b13-e642-4fbc-8677-04b64999fd0f" providerId="ADAL" clId="{C853C2E9-3EA9-4AEC-A3F7-3D4713D00D0F}" dt="2020-05-14T16:20:26.029" v="3761" actId="27636"/>
          <ac:spMkLst>
            <pc:docMk/>
            <pc:sldMk cId="2050953083" sldId="291"/>
            <ac:spMk id="4" creationId="{00000000-0000-0000-0000-000000000000}"/>
          </ac:spMkLst>
        </pc:spChg>
        <pc:picChg chg="add del mod modCrop">
          <ac:chgData name="Rebecca Duffus" userId="ceb63b13-e642-4fbc-8677-04b64999fd0f" providerId="ADAL" clId="{C853C2E9-3EA9-4AEC-A3F7-3D4713D00D0F}" dt="2020-05-14T16:20:01.970" v="3675" actId="478"/>
          <ac:picMkLst>
            <pc:docMk/>
            <pc:sldMk cId="2050953083" sldId="291"/>
            <ac:picMk id="3" creationId="{75B18159-9C1A-4746-8532-76B806BA97BD}"/>
          </ac:picMkLst>
        </pc:picChg>
        <pc:picChg chg="del">
          <ac:chgData name="Rebecca Duffus" userId="ceb63b13-e642-4fbc-8677-04b64999fd0f" providerId="ADAL" clId="{C853C2E9-3EA9-4AEC-A3F7-3D4713D00D0F}" dt="2020-05-14T16:18:09.127" v="3656" actId="478"/>
          <ac:picMkLst>
            <pc:docMk/>
            <pc:sldMk cId="2050953083" sldId="291"/>
            <ac:picMk id="5" creationId="{82E2AB37-1E8C-45B5-A8CA-E8E82415DAD0}"/>
          </ac:picMkLst>
        </pc:picChg>
        <pc:picChg chg="add mod modCrop">
          <ac:chgData name="Rebecca Duffus" userId="ceb63b13-e642-4fbc-8677-04b64999fd0f" providerId="ADAL" clId="{C853C2E9-3EA9-4AEC-A3F7-3D4713D00D0F}" dt="2020-05-14T16:20:04.835" v="3677" actId="1076"/>
          <ac:picMkLst>
            <pc:docMk/>
            <pc:sldMk cId="2050953083" sldId="291"/>
            <ac:picMk id="7" creationId="{9E676530-96C6-42C2-ABC5-023423A18AE4}"/>
          </ac:picMkLst>
        </pc:picChg>
      </pc:sldChg>
      <pc:sldChg chg="addSp delSp modSp add">
        <pc:chgData name="Rebecca Duffus" userId="ceb63b13-e642-4fbc-8677-04b64999fd0f" providerId="ADAL" clId="{C853C2E9-3EA9-4AEC-A3F7-3D4713D00D0F}" dt="2020-05-14T16:21:42.189" v="3833" actId="962"/>
        <pc:sldMkLst>
          <pc:docMk/>
          <pc:sldMk cId="1287363736" sldId="292"/>
        </pc:sldMkLst>
        <pc:spChg chg="mod">
          <ac:chgData name="Rebecca Duffus" userId="ceb63b13-e642-4fbc-8677-04b64999fd0f" providerId="ADAL" clId="{C853C2E9-3EA9-4AEC-A3F7-3D4713D00D0F}" dt="2020-05-14T16:21:29.946" v="3828" actId="20577"/>
          <ac:spMkLst>
            <pc:docMk/>
            <pc:sldMk cId="1287363736" sldId="292"/>
            <ac:spMk id="4" creationId="{00000000-0000-0000-0000-000000000000}"/>
          </ac:spMkLst>
        </pc:spChg>
        <pc:spChg chg="del">
          <ac:chgData name="Rebecca Duffus" userId="ceb63b13-e642-4fbc-8677-04b64999fd0f" providerId="ADAL" clId="{C853C2E9-3EA9-4AEC-A3F7-3D4713D00D0F}" dt="2020-05-14T16:21:37.797" v="3829" actId="478"/>
          <ac:spMkLst>
            <pc:docMk/>
            <pc:sldMk cId="1287363736" sldId="292"/>
            <ac:spMk id="14" creationId="{64D1BF51-D63A-4283-A0DF-ED3E87FA07FB}"/>
          </ac:spMkLst>
        </pc:spChg>
        <pc:spChg chg="del">
          <ac:chgData name="Rebecca Duffus" userId="ceb63b13-e642-4fbc-8677-04b64999fd0f" providerId="ADAL" clId="{C853C2E9-3EA9-4AEC-A3F7-3D4713D00D0F}" dt="2020-05-14T16:21:37.797" v="3829" actId="478"/>
          <ac:spMkLst>
            <pc:docMk/>
            <pc:sldMk cId="1287363736" sldId="292"/>
            <ac:spMk id="16" creationId="{C2561B8B-B653-4D0C-847D-7FDC0F2892C9}"/>
          </ac:spMkLst>
        </pc:spChg>
        <pc:picChg chg="add mod">
          <ac:chgData name="Rebecca Duffus" userId="ceb63b13-e642-4fbc-8677-04b64999fd0f" providerId="ADAL" clId="{C853C2E9-3EA9-4AEC-A3F7-3D4713D00D0F}" dt="2020-05-14T16:21:42.189" v="3833" actId="962"/>
          <ac:picMkLst>
            <pc:docMk/>
            <pc:sldMk cId="1287363736" sldId="292"/>
            <ac:picMk id="3" creationId="{6B4F8724-FA6C-4A0C-9C6B-9A5C18EDC616}"/>
          </ac:picMkLst>
        </pc:picChg>
        <pc:picChg chg="del">
          <ac:chgData name="Rebecca Duffus" userId="ceb63b13-e642-4fbc-8677-04b64999fd0f" providerId="ADAL" clId="{C853C2E9-3EA9-4AEC-A3F7-3D4713D00D0F}" dt="2020-05-14T16:21:37.797" v="3829" actId="478"/>
          <ac:picMkLst>
            <pc:docMk/>
            <pc:sldMk cId="1287363736" sldId="292"/>
            <ac:picMk id="7" creationId="{12F6FCEB-A7A4-4038-82EA-1EC7049789EA}"/>
          </ac:picMkLst>
        </pc:picChg>
        <pc:picChg chg="del">
          <ac:chgData name="Rebecca Duffus" userId="ceb63b13-e642-4fbc-8677-04b64999fd0f" providerId="ADAL" clId="{C853C2E9-3EA9-4AEC-A3F7-3D4713D00D0F}" dt="2020-05-14T16:21:37.797" v="3829" actId="478"/>
          <ac:picMkLst>
            <pc:docMk/>
            <pc:sldMk cId="1287363736" sldId="292"/>
            <ac:picMk id="9" creationId="{E0FC4572-4A64-4537-888C-A2367808F563}"/>
          </ac:picMkLst>
        </pc:picChg>
        <pc:picChg chg="del">
          <ac:chgData name="Rebecca Duffus" userId="ceb63b13-e642-4fbc-8677-04b64999fd0f" providerId="ADAL" clId="{C853C2E9-3EA9-4AEC-A3F7-3D4713D00D0F}" dt="2020-05-14T16:21:37.797" v="3829" actId="478"/>
          <ac:picMkLst>
            <pc:docMk/>
            <pc:sldMk cId="1287363736" sldId="292"/>
            <ac:picMk id="10" creationId="{2BF13E37-7972-46CA-9E29-1EDC53CAC748}"/>
          </ac:picMkLst>
        </pc:picChg>
        <pc:picChg chg="del">
          <ac:chgData name="Rebecca Duffus" userId="ceb63b13-e642-4fbc-8677-04b64999fd0f" providerId="ADAL" clId="{C853C2E9-3EA9-4AEC-A3F7-3D4713D00D0F}" dt="2020-05-14T16:21:18.821" v="3763" actId="478"/>
          <ac:picMkLst>
            <pc:docMk/>
            <pc:sldMk cId="1287363736" sldId="292"/>
            <ac:picMk id="17" creationId="{5D49212A-D350-4C46-93F4-D493500FF63A}"/>
          </ac:picMkLst>
        </pc:picChg>
        <pc:cxnChg chg="del">
          <ac:chgData name="Rebecca Duffus" userId="ceb63b13-e642-4fbc-8677-04b64999fd0f" providerId="ADAL" clId="{C853C2E9-3EA9-4AEC-A3F7-3D4713D00D0F}" dt="2020-05-14T16:21:37.797" v="3829" actId="478"/>
          <ac:cxnSpMkLst>
            <pc:docMk/>
            <pc:sldMk cId="1287363736" sldId="292"/>
            <ac:cxnSpMk id="12" creationId="{81DB6EA0-F546-4629-AECE-D8AC105C7F48}"/>
          </ac:cxnSpMkLst>
        </pc:cxnChg>
        <pc:cxnChg chg="del">
          <ac:chgData name="Rebecca Duffus" userId="ceb63b13-e642-4fbc-8677-04b64999fd0f" providerId="ADAL" clId="{C853C2E9-3EA9-4AEC-A3F7-3D4713D00D0F}" dt="2020-05-14T16:21:37.797" v="3829" actId="478"/>
          <ac:cxnSpMkLst>
            <pc:docMk/>
            <pc:sldMk cId="1287363736" sldId="292"/>
            <ac:cxnSpMk id="15" creationId="{F2ABFF94-CFA0-4B96-890A-73C1A198F963}"/>
          </ac:cxnSpMkLst>
        </pc:cxnChg>
      </pc:sldChg>
      <pc:sldChg chg="addSp delSp modSp add">
        <pc:chgData name="Rebecca Duffus" userId="ceb63b13-e642-4fbc-8677-04b64999fd0f" providerId="ADAL" clId="{C853C2E9-3EA9-4AEC-A3F7-3D4713D00D0F}" dt="2020-05-14T16:24:44.613" v="4156" actId="27636"/>
        <pc:sldMkLst>
          <pc:docMk/>
          <pc:sldMk cId="1737134291" sldId="293"/>
        </pc:sldMkLst>
        <pc:spChg chg="mod">
          <ac:chgData name="Rebecca Duffus" userId="ceb63b13-e642-4fbc-8677-04b64999fd0f" providerId="ADAL" clId="{C853C2E9-3EA9-4AEC-A3F7-3D4713D00D0F}" dt="2020-05-14T16:24:44.613" v="4156" actId="27636"/>
          <ac:spMkLst>
            <pc:docMk/>
            <pc:sldMk cId="1737134291" sldId="293"/>
            <ac:spMk id="4" creationId="{00000000-0000-0000-0000-000000000000}"/>
          </ac:spMkLst>
        </pc:spChg>
        <pc:picChg chg="add mod">
          <ac:chgData name="Rebecca Duffus" userId="ceb63b13-e642-4fbc-8677-04b64999fd0f" providerId="ADAL" clId="{C853C2E9-3EA9-4AEC-A3F7-3D4713D00D0F}" dt="2020-05-14T16:24:20.902" v="4062" actId="1076"/>
          <ac:picMkLst>
            <pc:docMk/>
            <pc:sldMk cId="1737134291" sldId="293"/>
            <ac:picMk id="2" creationId="{25C6DC03-A8B1-4D4B-AF9F-626ED8E04774}"/>
          </ac:picMkLst>
        </pc:picChg>
        <pc:picChg chg="del">
          <ac:chgData name="Rebecca Duffus" userId="ceb63b13-e642-4fbc-8677-04b64999fd0f" providerId="ADAL" clId="{C853C2E9-3EA9-4AEC-A3F7-3D4713D00D0F}" dt="2020-05-14T16:24:17.885" v="4060" actId="478"/>
          <ac:picMkLst>
            <pc:docMk/>
            <pc:sldMk cId="1737134291" sldId="293"/>
            <ac:picMk id="5" creationId="{C8803EDD-C358-4CF5-8C0B-51B89DFA1FA1}"/>
          </ac:picMkLst>
        </pc:picChg>
      </pc:sldChg>
      <pc:sldChg chg="addSp delSp modSp add">
        <pc:chgData name="Rebecca Duffus" userId="ceb63b13-e642-4fbc-8677-04b64999fd0f" providerId="ADAL" clId="{C853C2E9-3EA9-4AEC-A3F7-3D4713D00D0F}" dt="2020-05-14T16:47:15.328" v="6220" actId="1076"/>
        <pc:sldMkLst>
          <pc:docMk/>
          <pc:sldMk cId="461631665" sldId="294"/>
        </pc:sldMkLst>
        <pc:spChg chg="mod">
          <ac:chgData name="Rebecca Duffus" userId="ceb63b13-e642-4fbc-8677-04b64999fd0f" providerId="ADAL" clId="{C853C2E9-3EA9-4AEC-A3F7-3D4713D00D0F}" dt="2020-05-14T16:25:04.289" v="4215" actId="27636"/>
          <ac:spMkLst>
            <pc:docMk/>
            <pc:sldMk cId="461631665" sldId="294"/>
            <ac:spMk id="4" creationId="{00000000-0000-0000-0000-000000000000}"/>
          </ac:spMkLst>
        </pc:spChg>
        <pc:picChg chg="add del">
          <ac:chgData name="Rebecca Duffus" userId="ceb63b13-e642-4fbc-8677-04b64999fd0f" providerId="ADAL" clId="{C853C2E9-3EA9-4AEC-A3F7-3D4713D00D0F}" dt="2020-05-14T16:46:59.886" v="6217" actId="478"/>
          <ac:picMkLst>
            <pc:docMk/>
            <pc:sldMk cId="461631665" sldId="294"/>
            <ac:picMk id="2" creationId="{205538AB-6E7A-4A52-8000-8EB0AD21A1EE}"/>
          </ac:picMkLst>
        </pc:picChg>
        <pc:picChg chg="del">
          <ac:chgData name="Rebecca Duffus" userId="ceb63b13-e642-4fbc-8677-04b64999fd0f" providerId="ADAL" clId="{C853C2E9-3EA9-4AEC-A3F7-3D4713D00D0F}" dt="2020-05-14T16:24:51.252" v="4157" actId="478"/>
          <ac:picMkLst>
            <pc:docMk/>
            <pc:sldMk cId="461631665" sldId="294"/>
            <ac:picMk id="5" creationId="{C8803EDD-C358-4CF5-8C0B-51B89DFA1FA1}"/>
          </ac:picMkLst>
        </pc:picChg>
        <pc:picChg chg="add mod">
          <ac:chgData name="Rebecca Duffus" userId="ceb63b13-e642-4fbc-8677-04b64999fd0f" providerId="ADAL" clId="{C853C2E9-3EA9-4AEC-A3F7-3D4713D00D0F}" dt="2020-05-14T16:47:15.328" v="6220" actId="1076"/>
          <ac:picMkLst>
            <pc:docMk/>
            <pc:sldMk cId="461631665" sldId="294"/>
            <ac:picMk id="6" creationId="{8CF27F3E-BB94-4537-8FBF-AF3FDF653F94}"/>
          </ac:picMkLst>
        </pc:picChg>
      </pc:sldChg>
      <pc:sldChg chg="modSp add">
        <pc:chgData name="Rebecca Duffus" userId="ceb63b13-e642-4fbc-8677-04b64999fd0f" providerId="ADAL" clId="{C853C2E9-3EA9-4AEC-A3F7-3D4713D00D0F}" dt="2020-05-14T16:50:44.428" v="6733" actId="27636"/>
        <pc:sldMkLst>
          <pc:docMk/>
          <pc:sldMk cId="445300284" sldId="295"/>
        </pc:sldMkLst>
        <pc:spChg chg="mod">
          <ac:chgData name="Rebecca Duffus" userId="ceb63b13-e642-4fbc-8677-04b64999fd0f" providerId="ADAL" clId="{C853C2E9-3EA9-4AEC-A3F7-3D4713D00D0F}" dt="2020-05-14T16:50:44.428" v="6733" actId="27636"/>
          <ac:spMkLst>
            <pc:docMk/>
            <pc:sldMk cId="445300284" sldId="295"/>
            <ac:spMk id="4" creationId="{00000000-0000-0000-0000-000000000000}"/>
          </ac:spMkLst>
        </pc:spChg>
        <pc:picChg chg="mod">
          <ac:chgData name="Rebecca Duffus" userId="ceb63b13-e642-4fbc-8677-04b64999fd0f" providerId="ADAL" clId="{C853C2E9-3EA9-4AEC-A3F7-3D4713D00D0F}" dt="2020-05-14T16:26:01.526" v="4219" actId="1076"/>
          <ac:picMkLst>
            <pc:docMk/>
            <pc:sldMk cId="445300284" sldId="295"/>
            <ac:picMk id="2" creationId="{205538AB-6E7A-4A52-8000-8EB0AD21A1EE}"/>
          </ac:picMkLst>
        </pc:picChg>
      </pc:sldChg>
      <pc:sldChg chg="modSp add">
        <pc:chgData name="Rebecca Duffus" userId="ceb63b13-e642-4fbc-8677-04b64999fd0f" providerId="ADAL" clId="{C853C2E9-3EA9-4AEC-A3F7-3D4713D00D0F}" dt="2020-05-14T16:27:16.504" v="4552" actId="20577"/>
        <pc:sldMkLst>
          <pc:docMk/>
          <pc:sldMk cId="1954303387" sldId="296"/>
        </pc:sldMkLst>
        <pc:spChg chg="mod">
          <ac:chgData name="Rebecca Duffus" userId="ceb63b13-e642-4fbc-8677-04b64999fd0f" providerId="ADAL" clId="{C853C2E9-3EA9-4AEC-A3F7-3D4713D00D0F}" dt="2020-05-14T16:27:16.504" v="4552" actId="20577"/>
          <ac:spMkLst>
            <pc:docMk/>
            <pc:sldMk cId="1954303387" sldId="296"/>
            <ac:spMk id="4" creationId="{00000000-0000-0000-0000-000000000000}"/>
          </ac:spMkLst>
        </pc:spChg>
      </pc:sldChg>
      <pc:sldChg chg="addSp delSp modSp add">
        <pc:chgData name="Rebecca Duffus" userId="ceb63b13-e642-4fbc-8677-04b64999fd0f" providerId="ADAL" clId="{C853C2E9-3EA9-4AEC-A3F7-3D4713D00D0F}" dt="2020-05-14T16:43:09.314" v="6125" actId="255"/>
        <pc:sldMkLst>
          <pc:docMk/>
          <pc:sldMk cId="2829219215" sldId="297"/>
        </pc:sldMkLst>
        <pc:spChg chg="mod">
          <ac:chgData name="Rebecca Duffus" userId="ceb63b13-e642-4fbc-8677-04b64999fd0f" providerId="ADAL" clId="{C853C2E9-3EA9-4AEC-A3F7-3D4713D00D0F}" dt="2020-05-14T16:43:09.314" v="6125" actId="255"/>
          <ac:spMkLst>
            <pc:docMk/>
            <pc:sldMk cId="2829219215" sldId="297"/>
            <ac:spMk id="2" creationId="{00000000-0000-0000-0000-000000000000}"/>
          </ac:spMkLst>
        </pc:spChg>
        <pc:picChg chg="add mod">
          <ac:chgData name="Rebecca Duffus" userId="ceb63b13-e642-4fbc-8677-04b64999fd0f" providerId="ADAL" clId="{C853C2E9-3EA9-4AEC-A3F7-3D4713D00D0F}" dt="2020-05-14T16:38:39.550" v="6034" actId="1076"/>
          <ac:picMkLst>
            <pc:docMk/>
            <pc:sldMk cId="2829219215" sldId="297"/>
            <ac:picMk id="3" creationId="{FB0A55B8-327A-4575-BCBB-DE65928E7225}"/>
          </ac:picMkLst>
        </pc:picChg>
        <pc:picChg chg="del">
          <ac:chgData name="Rebecca Duffus" userId="ceb63b13-e642-4fbc-8677-04b64999fd0f" providerId="ADAL" clId="{C853C2E9-3EA9-4AEC-A3F7-3D4713D00D0F}" dt="2020-05-14T16:37:30.396" v="6026" actId="478"/>
          <ac:picMkLst>
            <pc:docMk/>
            <pc:sldMk cId="2829219215" sldId="297"/>
            <ac:picMk id="2052" creationId="{F1210742-2970-4025-9436-095AAE36FCA6}"/>
          </ac:picMkLst>
        </pc:picChg>
      </pc:sldChg>
      <pc:sldChg chg="addSp delSp modSp add">
        <pc:chgData name="Rebecca Duffus" userId="ceb63b13-e642-4fbc-8677-04b64999fd0f" providerId="ADAL" clId="{C853C2E9-3EA9-4AEC-A3F7-3D4713D00D0F}" dt="2020-05-14T16:41:42.648" v="6064" actId="14100"/>
        <pc:sldMkLst>
          <pc:docMk/>
          <pc:sldMk cId="618052214" sldId="298"/>
        </pc:sldMkLst>
        <pc:spChg chg="mod">
          <ac:chgData name="Rebecca Duffus" userId="ceb63b13-e642-4fbc-8677-04b64999fd0f" providerId="ADAL" clId="{C853C2E9-3EA9-4AEC-A3F7-3D4713D00D0F}" dt="2020-05-14T16:41:42.648" v="6064" actId="14100"/>
          <ac:spMkLst>
            <pc:docMk/>
            <pc:sldMk cId="618052214" sldId="298"/>
            <ac:spMk id="2" creationId="{00000000-0000-0000-0000-000000000000}"/>
          </ac:spMkLst>
        </pc:spChg>
        <pc:spChg chg="add del mod">
          <ac:chgData name="Rebecca Duffus" userId="ceb63b13-e642-4fbc-8677-04b64999fd0f" providerId="ADAL" clId="{C853C2E9-3EA9-4AEC-A3F7-3D4713D00D0F}" dt="2020-05-14T16:41:06.838" v="6057" actId="478"/>
          <ac:spMkLst>
            <pc:docMk/>
            <pc:sldMk cId="618052214" sldId="298"/>
            <ac:spMk id="5" creationId="{E1CC769F-A2FB-4580-9DCD-F4339DE03320}"/>
          </ac:spMkLst>
        </pc:spChg>
        <pc:picChg chg="add mod">
          <ac:chgData name="Rebecca Duffus" userId="ceb63b13-e642-4fbc-8677-04b64999fd0f" providerId="ADAL" clId="{C853C2E9-3EA9-4AEC-A3F7-3D4713D00D0F}" dt="2020-05-14T16:41:10.664" v="6059" actId="1076"/>
          <ac:picMkLst>
            <pc:docMk/>
            <pc:sldMk cId="618052214" sldId="298"/>
            <ac:picMk id="4" creationId="{5EABBA60-F406-48CC-BA59-A52FB75F5F4D}"/>
          </ac:picMkLst>
        </pc:picChg>
        <pc:picChg chg="del">
          <ac:chgData name="Rebecca Duffus" userId="ceb63b13-e642-4fbc-8677-04b64999fd0f" providerId="ADAL" clId="{C853C2E9-3EA9-4AEC-A3F7-3D4713D00D0F}" dt="2020-05-14T16:40:45.022" v="6052" actId="478"/>
          <ac:picMkLst>
            <pc:docMk/>
            <pc:sldMk cId="618052214" sldId="298"/>
            <ac:picMk id="2052" creationId="{F1210742-2970-4025-9436-095AAE36FCA6}"/>
          </ac:picMkLst>
        </pc:picChg>
      </pc:sldChg>
      <pc:sldChg chg="addSp delSp modSp add ord">
        <pc:chgData name="Rebecca Duffus" userId="ceb63b13-e642-4fbc-8677-04b64999fd0f" providerId="ADAL" clId="{C853C2E9-3EA9-4AEC-A3F7-3D4713D00D0F}" dt="2020-05-14T16:43:56.593" v="6129" actId="1076"/>
        <pc:sldMkLst>
          <pc:docMk/>
          <pc:sldMk cId="3258835505" sldId="299"/>
        </pc:sldMkLst>
        <pc:spChg chg="mod">
          <ac:chgData name="Rebecca Duffus" userId="ceb63b13-e642-4fbc-8677-04b64999fd0f" providerId="ADAL" clId="{C853C2E9-3EA9-4AEC-A3F7-3D4713D00D0F}" dt="2020-05-14T16:34:10.632" v="5403" actId="20577"/>
          <ac:spMkLst>
            <pc:docMk/>
            <pc:sldMk cId="3258835505" sldId="299"/>
            <ac:spMk id="2" creationId="{00000000-0000-0000-0000-000000000000}"/>
          </ac:spMkLst>
        </pc:spChg>
        <pc:picChg chg="add mod">
          <ac:chgData name="Rebecca Duffus" userId="ceb63b13-e642-4fbc-8677-04b64999fd0f" providerId="ADAL" clId="{C853C2E9-3EA9-4AEC-A3F7-3D4713D00D0F}" dt="2020-05-14T16:43:56.593" v="6129" actId="1076"/>
          <ac:picMkLst>
            <pc:docMk/>
            <pc:sldMk cId="3258835505" sldId="299"/>
            <ac:picMk id="4" creationId="{C1B94B3A-92AF-42E4-8A40-B6AA77A3BF2A}"/>
          </ac:picMkLst>
        </pc:picChg>
        <pc:picChg chg="del">
          <ac:chgData name="Rebecca Duffus" userId="ceb63b13-e642-4fbc-8677-04b64999fd0f" providerId="ADAL" clId="{C853C2E9-3EA9-4AEC-A3F7-3D4713D00D0F}" dt="2020-05-14T16:43:21.343" v="6127" actId="478"/>
          <ac:picMkLst>
            <pc:docMk/>
            <pc:sldMk cId="3258835505" sldId="299"/>
            <ac:picMk id="2052" creationId="{F1210742-2970-4025-9436-095AAE36FCA6}"/>
          </ac:picMkLst>
        </pc:picChg>
      </pc:sldChg>
      <pc:sldChg chg="addSp delSp modSp add">
        <pc:chgData name="Rebecca Duffus" userId="ceb63b13-e642-4fbc-8677-04b64999fd0f" providerId="ADAL" clId="{C853C2E9-3EA9-4AEC-A3F7-3D4713D00D0F}" dt="2020-05-14T16:41:56.801" v="6068" actId="14100"/>
        <pc:sldMkLst>
          <pc:docMk/>
          <pc:sldMk cId="361265140" sldId="300"/>
        </pc:sldMkLst>
        <pc:spChg chg="mod">
          <ac:chgData name="Rebecca Duffus" userId="ceb63b13-e642-4fbc-8677-04b64999fd0f" providerId="ADAL" clId="{C853C2E9-3EA9-4AEC-A3F7-3D4713D00D0F}" dt="2020-05-14T16:41:56.801" v="6068" actId="14100"/>
          <ac:spMkLst>
            <pc:docMk/>
            <pc:sldMk cId="361265140" sldId="300"/>
            <ac:spMk id="2" creationId="{00000000-0000-0000-0000-000000000000}"/>
          </ac:spMkLst>
        </pc:spChg>
        <pc:picChg chg="add mod">
          <ac:chgData name="Rebecca Duffus" userId="ceb63b13-e642-4fbc-8677-04b64999fd0f" providerId="ADAL" clId="{C853C2E9-3EA9-4AEC-A3F7-3D4713D00D0F}" dt="2020-05-14T16:38:12.535" v="6031" actId="1076"/>
          <ac:picMkLst>
            <pc:docMk/>
            <pc:sldMk cId="361265140" sldId="300"/>
            <ac:picMk id="3" creationId="{525D66B3-C286-421B-96CE-0145843A06DF}"/>
          </ac:picMkLst>
        </pc:picChg>
        <pc:picChg chg="del">
          <ac:chgData name="Rebecca Duffus" userId="ceb63b13-e642-4fbc-8677-04b64999fd0f" providerId="ADAL" clId="{C853C2E9-3EA9-4AEC-A3F7-3D4713D00D0F}" dt="2020-05-14T16:38:08.586" v="6027" actId="478"/>
          <ac:picMkLst>
            <pc:docMk/>
            <pc:sldMk cId="361265140" sldId="300"/>
            <ac:picMk id="2052" creationId="{F1210742-2970-4025-9436-095AAE36FCA6}"/>
          </ac:picMkLst>
        </pc:picChg>
      </pc:sldChg>
      <pc:sldChg chg="addSp delSp modSp add">
        <pc:chgData name="Rebecca Duffus" userId="ceb63b13-e642-4fbc-8677-04b64999fd0f" providerId="ADAL" clId="{C853C2E9-3EA9-4AEC-A3F7-3D4713D00D0F}" dt="2020-05-14T16:42:04.951" v="6072" actId="27636"/>
        <pc:sldMkLst>
          <pc:docMk/>
          <pc:sldMk cId="556043005" sldId="301"/>
        </pc:sldMkLst>
        <pc:spChg chg="mod">
          <ac:chgData name="Rebecca Duffus" userId="ceb63b13-e642-4fbc-8677-04b64999fd0f" providerId="ADAL" clId="{C853C2E9-3EA9-4AEC-A3F7-3D4713D00D0F}" dt="2020-05-14T16:42:04.951" v="6072" actId="27636"/>
          <ac:spMkLst>
            <pc:docMk/>
            <pc:sldMk cId="556043005" sldId="301"/>
            <ac:spMk id="2" creationId="{00000000-0000-0000-0000-000000000000}"/>
          </ac:spMkLst>
        </pc:spChg>
        <pc:picChg chg="add mod">
          <ac:chgData name="Rebecca Duffus" userId="ceb63b13-e642-4fbc-8677-04b64999fd0f" providerId="ADAL" clId="{C853C2E9-3EA9-4AEC-A3F7-3D4713D00D0F}" dt="2020-05-14T16:39:08.902" v="6037" actId="1076"/>
          <ac:picMkLst>
            <pc:docMk/>
            <pc:sldMk cId="556043005" sldId="301"/>
            <ac:picMk id="3" creationId="{3BF0C8B6-A585-460E-8C61-D50EAF20A7C9}"/>
          </ac:picMkLst>
        </pc:picChg>
        <pc:picChg chg="del">
          <ac:chgData name="Rebecca Duffus" userId="ceb63b13-e642-4fbc-8677-04b64999fd0f" providerId="ADAL" clId="{C853C2E9-3EA9-4AEC-A3F7-3D4713D00D0F}" dt="2020-05-14T16:39:06.762" v="6035" actId="478"/>
          <ac:picMkLst>
            <pc:docMk/>
            <pc:sldMk cId="556043005" sldId="301"/>
            <ac:picMk id="2052" creationId="{F1210742-2970-4025-9436-095AAE36FCA6}"/>
          </ac:picMkLst>
        </pc:picChg>
      </pc:sldChg>
      <pc:sldChg chg="modSp add">
        <pc:chgData name="Rebecca Duffus" userId="ceb63b13-e642-4fbc-8677-04b64999fd0f" providerId="ADAL" clId="{C853C2E9-3EA9-4AEC-A3F7-3D4713D00D0F}" dt="2020-05-14T16:49:44.850" v="6654" actId="403"/>
        <pc:sldMkLst>
          <pc:docMk/>
          <pc:sldMk cId="258863452" sldId="302"/>
        </pc:sldMkLst>
        <pc:spChg chg="mod">
          <ac:chgData name="Rebecca Duffus" userId="ceb63b13-e642-4fbc-8677-04b64999fd0f" providerId="ADAL" clId="{C853C2E9-3EA9-4AEC-A3F7-3D4713D00D0F}" dt="2020-05-14T16:49:44.850" v="6654" actId="403"/>
          <ac:spMkLst>
            <pc:docMk/>
            <pc:sldMk cId="258863452" sldId="302"/>
            <ac:spMk id="2" creationId="{3F16CEB4-7BC7-45DE-92B0-3D25CE6CD186}"/>
          </ac:spMkLst>
        </pc:spChg>
      </pc:sldChg>
      <pc:sldChg chg="modSp add">
        <pc:chgData name="Rebecca Duffus" userId="ceb63b13-e642-4fbc-8677-04b64999fd0f" providerId="ADAL" clId="{C853C2E9-3EA9-4AEC-A3F7-3D4713D00D0F}" dt="2020-05-14T16:49:52.704" v="6657" actId="403"/>
        <pc:sldMkLst>
          <pc:docMk/>
          <pc:sldMk cId="3177058185" sldId="303"/>
        </pc:sldMkLst>
        <pc:spChg chg="mod">
          <ac:chgData name="Rebecca Duffus" userId="ceb63b13-e642-4fbc-8677-04b64999fd0f" providerId="ADAL" clId="{C853C2E9-3EA9-4AEC-A3F7-3D4713D00D0F}" dt="2020-05-14T16:49:52.704" v="6657" actId="403"/>
          <ac:spMkLst>
            <pc:docMk/>
            <pc:sldMk cId="3177058185" sldId="303"/>
            <ac:spMk id="2" creationId="{048BC282-6D7A-4195-BE5E-D9D4C5B25E47}"/>
          </ac:spMkLst>
        </pc:spChg>
      </pc:sldChg>
      <pc:sldChg chg="delSp modSp add ord">
        <pc:chgData name="Rebecca Duffus" userId="ceb63b13-e642-4fbc-8677-04b64999fd0f" providerId="ADAL" clId="{C853C2E9-3EA9-4AEC-A3F7-3D4713D00D0F}" dt="2020-05-14T16:49:27.378" v="6651" actId="20577"/>
        <pc:sldMkLst>
          <pc:docMk/>
          <pc:sldMk cId="4206013300" sldId="304"/>
        </pc:sldMkLst>
        <pc:spChg chg="mod">
          <ac:chgData name="Rebecca Duffus" userId="ceb63b13-e642-4fbc-8677-04b64999fd0f" providerId="ADAL" clId="{C853C2E9-3EA9-4AEC-A3F7-3D4713D00D0F}" dt="2020-05-14T16:49:27.378" v="6651" actId="20577"/>
          <ac:spMkLst>
            <pc:docMk/>
            <pc:sldMk cId="4206013300" sldId="304"/>
            <ac:spMk id="4" creationId="{00000000-0000-0000-0000-000000000000}"/>
          </ac:spMkLst>
        </pc:spChg>
        <pc:picChg chg="del">
          <ac:chgData name="Rebecca Duffus" userId="ceb63b13-e642-4fbc-8677-04b64999fd0f" providerId="ADAL" clId="{C853C2E9-3EA9-4AEC-A3F7-3D4713D00D0F}" dt="2020-05-14T16:47:33.065" v="6223" actId="478"/>
          <ac:picMkLst>
            <pc:docMk/>
            <pc:sldMk cId="4206013300" sldId="304"/>
            <ac:picMk id="2" creationId="{205538AB-6E7A-4A52-8000-8EB0AD21A1EE}"/>
          </ac:picMkLst>
        </pc:picChg>
      </pc:sldChg>
      <pc:sldChg chg="modSp add ord">
        <pc:chgData name="Rebecca Duffus" userId="ceb63b13-e642-4fbc-8677-04b64999fd0f" providerId="ADAL" clId="{C853C2E9-3EA9-4AEC-A3F7-3D4713D00D0F}" dt="2020-05-14T16:50:16.617" v="6681" actId="6549"/>
        <pc:sldMkLst>
          <pc:docMk/>
          <pc:sldMk cId="2043707925" sldId="305"/>
        </pc:sldMkLst>
        <pc:spChg chg="mod">
          <ac:chgData name="Rebecca Duffus" userId="ceb63b13-e642-4fbc-8677-04b64999fd0f" providerId="ADAL" clId="{C853C2E9-3EA9-4AEC-A3F7-3D4713D00D0F}" dt="2020-05-14T16:50:16.617" v="6681" actId="6549"/>
          <ac:spMkLst>
            <pc:docMk/>
            <pc:sldMk cId="2043707925" sldId="305"/>
            <ac:spMk id="2" creationId="{048BC282-6D7A-4195-BE5E-D9D4C5B25E47}"/>
          </ac:spMkLst>
        </pc:spChg>
      </pc:sldChg>
      <pc:sldChg chg="modSp add ord">
        <pc:chgData name="Rebecca Duffus" userId="ceb63b13-e642-4fbc-8677-04b64999fd0f" providerId="ADAL" clId="{C853C2E9-3EA9-4AEC-A3F7-3D4713D00D0F}" dt="2020-05-14T16:50:29.108" v="6725" actId="20577"/>
        <pc:sldMkLst>
          <pc:docMk/>
          <pc:sldMk cId="2200956878" sldId="306"/>
        </pc:sldMkLst>
        <pc:spChg chg="mod">
          <ac:chgData name="Rebecca Duffus" userId="ceb63b13-e642-4fbc-8677-04b64999fd0f" providerId="ADAL" clId="{C853C2E9-3EA9-4AEC-A3F7-3D4713D00D0F}" dt="2020-05-14T16:50:29.108" v="6725" actId="20577"/>
          <ac:spMkLst>
            <pc:docMk/>
            <pc:sldMk cId="2200956878" sldId="306"/>
            <ac:spMk id="2" creationId="{048BC282-6D7A-4195-BE5E-D9D4C5B25E47}"/>
          </ac:spMkLst>
        </pc:spChg>
      </pc:sldChg>
      <pc:sldChg chg="add del">
        <pc:chgData name="Rebecca Duffus" userId="ceb63b13-e642-4fbc-8677-04b64999fd0f" providerId="ADAL" clId="{C853C2E9-3EA9-4AEC-A3F7-3D4713D00D0F}" dt="2020-05-14T17:26:22.179" v="6864" actId="2696"/>
        <pc:sldMkLst>
          <pc:docMk/>
          <pc:sldMk cId="3468028429" sldId="307"/>
        </pc:sldMkLst>
      </pc:sldChg>
      <pc:sldChg chg="modSp add">
        <pc:chgData name="Rebecca Duffus" userId="ceb63b13-e642-4fbc-8677-04b64999fd0f" providerId="ADAL" clId="{C853C2E9-3EA9-4AEC-A3F7-3D4713D00D0F}" dt="2020-05-14T17:26:43.057" v="6953" actId="20577"/>
        <pc:sldMkLst>
          <pc:docMk/>
          <pc:sldMk cId="1684584465" sldId="308"/>
        </pc:sldMkLst>
        <pc:spChg chg="mod">
          <ac:chgData name="Rebecca Duffus" userId="ceb63b13-e642-4fbc-8677-04b64999fd0f" providerId="ADAL" clId="{C853C2E9-3EA9-4AEC-A3F7-3D4713D00D0F}" dt="2020-05-14T17:26:43.057" v="6953" actId="20577"/>
          <ac:spMkLst>
            <pc:docMk/>
            <pc:sldMk cId="1684584465" sldId="308"/>
            <ac:spMk id="4" creationId="{00000000-0000-0000-0000-000000000000}"/>
          </ac:spMkLst>
        </pc:spChg>
      </pc:sldChg>
    </pc:docChg>
  </pc:docChgLst>
  <pc:docChgLst>
    <pc:chgData name="Rebecca Duffus" userId="ceb63b13-e642-4fbc-8677-04b64999fd0f" providerId="ADAL" clId="{99B33E71-21BC-4C43-9BED-909761084841}"/>
    <pc:docChg chg="custSel addSld delSld modSld sldOrd">
      <pc:chgData name="Rebecca Duffus" userId="ceb63b13-e642-4fbc-8677-04b64999fd0f" providerId="ADAL" clId="{99B33E71-21BC-4C43-9BED-909761084841}" dt="2020-05-15T11:26:40.392" v="1645"/>
      <pc:docMkLst>
        <pc:docMk/>
      </pc:docMkLst>
      <pc:sldChg chg="addSp modSp">
        <pc:chgData name="Rebecca Duffus" userId="ceb63b13-e642-4fbc-8677-04b64999fd0f" providerId="ADAL" clId="{99B33E71-21BC-4C43-9BED-909761084841}" dt="2020-05-15T11:24:34.670" v="1588" actId="27636"/>
        <pc:sldMkLst>
          <pc:docMk/>
          <pc:sldMk cId="1078829348" sldId="256"/>
        </pc:sldMkLst>
        <pc:spChg chg="mod">
          <ac:chgData name="Rebecca Duffus" userId="ceb63b13-e642-4fbc-8677-04b64999fd0f" providerId="ADAL" clId="{99B33E71-21BC-4C43-9BED-909761084841}" dt="2020-05-15T11:24:34.670" v="1588" actId="27636"/>
          <ac:spMkLst>
            <pc:docMk/>
            <pc:sldMk cId="1078829348" sldId="256"/>
            <ac:spMk id="2" creationId="{00000000-0000-0000-0000-000000000000}"/>
          </ac:spMkLst>
        </pc:spChg>
        <pc:spChg chg="mod">
          <ac:chgData name="Rebecca Duffus" userId="ceb63b13-e642-4fbc-8677-04b64999fd0f" providerId="ADAL" clId="{99B33E71-21BC-4C43-9BED-909761084841}" dt="2020-05-15T11:24:19.397" v="1576" actId="20577"/>
          <ac:spMkLst>
            <pc:docMk/>
            <pc:sldMk cId="1078829348" sldId="256"/>
            <ac:spMk id="3" creationId="{00000000-0000-0000-0000-000000000000}"/>
          </ac:spMkLst>
        </pc:spChg>
        <pc:picChg chg="add mod">
          <ac:chgData name="Rebecca Duffus" userId="ceb63b13-e642-4fbc-8677-04b64999fd0f" providerId="ADAL" clId="{99B33E71-21BC-4C43-9BED-909761084841}" dt="2020-05-15T11:24:04.016" v="1530" actId="1076"/>
          <ac:picMkLst>
            <pc:docMk/>
            <pc:sldMk cId="1078829348" sldId="256"/>
            <ac:picMk id="4" creationId="{51CA1375-BBAA-4634-9BAE-C8D200F45D7C}"/>
          </ac:picMkLst>
        </pc:picChg>
      </pc:sldChg>
      <pc:sldChg chg="addSp">
        <pc:chgData name="Rebecca Duffus" userId="ceb63b13-e642-4fbc-8677-04b64999fd0f" providerId="ADAL" clId="{99B33E71-21BC-4C43-9BED-909761084841}" dt="2020-05-15T11:25:22.644" v="1591"/>
        <pc:sldMkLst>
          <pc:docMk/>
          <pc:sldMk cId="1392379992" sldId="259"/>
        </pc:sldMkLst>
        <pc:picChg chg="add">
          <ac:chgData name="Rebecca Duffus" userId="ceb63b13-e642-4fbc-8677-04b64999fd0f" providerId="ADAL" clId="{99B33E71-21BC-4C43-9BED-909761084841}" dt="2020-05-15T11:25:22.644" v="1591"/>
          <ac:picMkLst>
            <pc:docMk/>
            <pc:sldMk cId="1392379992" sldId="259"/>
            <ac:picMk id="5" creationId="{139A5D7C-191C-4E92-AD72-946DC2F1DDC0}"/>
          </ac:picMkLst>
        </pc:picChg>
      </pc:sldChg>
      <pc:sldChg chg="addSp modSp">
        <pc:chgData name="Rebecca Duffus" userId="ceb63b13-e642-4fbc-8677-04b64999fd0f" providerId="ADAL" clId="{99B33E71-21BC-4C43-9BED-909761084841}" dt="2020-05-15T11:25:24.757" v="1592"/>
        <pc:sldMkLst>
          <pc:docMk/>
          <pc:sldMk cId="2525597969" sldId="261"/>
        </pc:sldMkLst>
        <pc:spChg chg="mod">
          <ac:chgData name="Rebecca Duffus" userId="ceb63b13-e642-4fbc-8677-04b64999fd0f" providerId="ADAL" clId="{99B33E71-21BC-4C43-9BED-909761084841}" dt="2020-05-15T10:31:53.906" v="55" actId="6549"/>
          <ac:spMkLst>
            <pc:docMk/>
            <pc:sldMk cId="2525597969" sldId="261"/>
            <ac:spMk id="2" creationId="{00000000-0000-0000-0000-000000000000}"/>
          </ac:spMkLst>
        </pc:spChg>
        <pc:picChg chg="add">
          <ac:chgData name="Rebecca Duffus" userId="ceb63b13-e642-4fbc-8677-04b64999fd0f" providerId="ADAL" clId="{99B33E71-21BC-4C43-9BED-909761084841}" dt="2020-05-15T11:25:24.757" v="1592"/>
          <ac:picMkLst>
            <pc:docMk/>
            <pc:sldMk cId="2525597969" sldId="261"/>
            <ac:picMk id="4" creationId="{6675E037-8AA5-4679-8FE4-7E1FD34867E9}"/>
          </ac:picMkLst>
        </pc:picChg>
      </pc:sldChg>
      <pc:sldChg chg="addSp modSp">
        <pc:chgData name="Rebecca Duffus" userId="ceb63b13-e642-4fbc-8677-04b64999fd0f" providerId="ADAL" clId="{99B33E71-21BC-4C43-9BED-909761084841}" dt="2020-05-15T11:26:11.879" v="1614"/>
        <pc:sldMkLst>
          <pc:docMk/>
          <pc:sldMk cId="242236305" sldId="269"/>
        </pc:sldMkLst>
        <pc:spChg chg="mod">
          <ac:chgData name="Rebecca Duffus" userId="ceb63b13-e642-4fbc-8677-04b64999fd0f" providerId="ADAL" clId="{99B33E71-21BC-4C43-9BED-909761084841}" dt="2020-05-15T11:02:10.328" v="236" actId="27636"/>
          <ac:spMkLst>
            <pc:docMk/>
            <pc:sldMk cId="242236305" sldId="269"/>
            <ac:spMk id="4" creationId="{00000000-0000-0000-0000-000000000000}"/>
          </ac:spMkLst>
        </pc:spChg>
        <pc:picChg chg="mod">
          <ac:chgData name="Rebecca Duffus" userId="ceb63b13-e642-4fbc-8677-04b64999fd0f" providerId="ADAL" clId="{99B33E71-21BC-4C43-9BED-909761084841}" dt="2020-05-15T11:10:30.355" v="531" actId="1076"/>
          <ac:picMkLst>
            <pc:docMk/>
            <pc:sldMk cId="242236305" sldId="269"/>
            <ac:picMk id="5" creationId="{82E2AB37-1E8C-45B5-A8CA-E8E82415DAD0}"/>
          </ac:picMkLst>
        </pc:picChg>
        <pc:picChg chg="add">
          <ac:chgData name="Rebecca Duffus" userId="ceb63b13-e642-4fbc-8677-04b64999fd0f" providerId="ADAL" clId="{99B33E71-21BC-4C43-9BED-909761084841}" dt="2020-05-15T11:26:11.879" v="1614"/>
          <ac:picMkLst>
            <pc:docMk/>
            <pc:sldMk cId="242236305" sldId="269"/>
            <ac:picMk id="6" creationId="{4A81E30C-B026-4A1B-9DE2-BD6C5FE54350}"/>
          </ac:picMkLst>
        </pc:picChg>
      </pc:sldChg>
      <pc:sldChg chg="addSp">
        <pc:chgData name="Rebecca Duffus" userId="ceb63b13-e642-4fbc-8677-04b64999fd0f" providerId="ADAL" clId="{99B33E71-21BC-4C43-9BED-909761084841}" dt="2020-05-15T11:26:20.087" v="1624"/>
        <pc:sldMkLst>
          <pc:docMk/>
          <pc:sldMk cId="4174432880" sldId="270"/>
        </pc:sldMkLst>
        <pc:picChg chg="add">
          <ac:chgData name="Rebecca Duffus" userId="ceb63b13-e642-4fbc-8677-04b64999fd0f" providerId="ADAL" clId="{99B33E71-21BC-4C43-9BED-909761084841}" dt="2020-05-15T11:26:20.087" v="1624"/>
          <ac:picMkLst>
            <pc:docMk/>
            <pc:sldMk cId="4174432880" sldId="270"/>
            <ac:picMk id="7" creationId="{6CF8A8C6-CB51-4F82-B401-169D52C49B00}"/>
          </ac:picMkLst>
        </pc:picChg>
      </pc:sldChg>
      <pc:sldChg chg="addSp">
        <pc:chgData name="Rebecca Duffus" userId="ceb63b13-e642-4fbc-8677-04b64999fd0f" providerId="ADAL" clId="{99B33E71-21BC-4C43-9BED-909761084841}" dt="2020-05-15T11:26:20.623" v="1625"/>
        <pc:sldMkLst>
          <pc:docMk/>
          <pc:sldMk cId="1243249998" sldId="271"/>
        </pc:sldMkLst>
        <pc:picChg chg="add">
          <ac:chgData name="Rebecca Duffus" userId="ceb63b13-e642-4fbc-8677-04b64999fd0f" providerId="ADAL" clId="{99B33E71-21BC-4C43-9BED-909761084841}" dt="2020-05-15T11:26:20.623" v="1625"/>
          <ac:picMkLst>
            <pc:docMk/>
            <pc:sldMk cId="1243249998" sldId="271"/>
            <ac:picMk id="5" creationId="{597CB0D5-B641-426D-AAF2-FFFE60FC892E}"/>
          </ac:picMkLst>
        </pc:picChg>
      </pc:sldChg>
      <pc:sldChg chg="addSp">
        <pc:chgData name="Rebecca Duffus" userId="ceb63b13-e642-4fbc-8677-04b64999fd0f" providerId="ADAL" clId="{99B33E71-21BC-4C43-9BED-909761084841}" dt="2020-05-15T11:26:23.051" v="1626"/>
        <pc:sldMkLst>
          <pc:docMk/>
          <pc:sldMk cId="756186533" sldId="272"/>
        </pc:sldMkLst>
        <pc:picChg chg="add">
          <ac:chgData name="Rebecca Duffus" userId="ceb63b13-e642-4fbc-8677-04b64999fd0f" providerId="ADAL" clId="{99B33E71-21BC-4C43-9BED-909761084841}" dt="2020-05-15T11:26:23.051" v="1626"/>
          <ac:picMkLst>
            <pc:docMk/>
            <pc:sldMk cId="756186533" sldId="272"/>
            <ac:picMk id="9" creationId="{F9FBB4E2-82A5-4E48-BB68-AC74C6F47E50}"/>
          </ac:picMkLst>
        </pc:picChg>
      </pc:sldChg>
      <pc:sldChg chg="addSp">
        <pc:chgData name="Rebecca Duffus" userId="ceb63b13-e642-4fbc-8677-04b64999fd0f" providerId="ADAL" clId="{99B33E71-21BC-4C43-9BED-909761084841}" dt="2020-05-15T11:25:57.356" v="1605"/>
        <pc:sldMkLst>
          <pc:docMk/>
          <pc:sldMk cId="1524436762" sldId="273"/>
        </pc:sldMkLst>
        <pc:picChg chg="add">
          <ac:chgData name="Rebecca Duffus" userId="ceb63b13-e642-4fbc-8677-04b64999fd0f" providerId="ADAL" clId="{99B33E71-21BC-4C43-9BED-909761084841}" dt="2020-05-15T11:25:57.356" v="1605"/>
          <ac:picMkLst>
            <pc:docMk/>
            <pc:sldMk cId="1524436762" sldId="273"/>
            <ac:picMk id="7" creationId="{2F9E3B6A-FB00-49DC-A5B5-88B1416019B6}"/>
          </ac:picMkLst>
        </pc:picChg>
      </pc:sldChg>
      <pc:sldChg chg="addSp modSp">
        <pc:chgData name="Rebecca Duffus" userId="ceb63b13-e642-4fbc-8677-04b64999fd0f" providerId="ADAL" clId="{99B33E71-21BC-4C43-9BED-909761084841}" dt="2020-05-15T11:26:02.605" v="1608" actId="14100"/>
        <pc:sldMkLst>
          <pc:docMk/>
          <pc:sldMk cId="2618441387" sldId="274"/>
        </pc:sldMkLst>
        <pc:picChg chg="add mod">
          <ac:chgData name="Rebecca Duffus" userId="ceb63b13-e642-4fbc-8677-04b64999fd0f" providerId="ADAL" clId="{99B33E71-21BC-4C43-9BED-909761084841}" dt="2020-05-15T11:26:02.605" v="1608" actId="14100"/>
          <ac:picMkLst>
            <pc:docMk/>
            <pc:sldMk cId="2618441387" sldId="274"/>
            <ac:picMk id="8" creationId="{C5F5D60F-F1D6-48B8-B68F-D06B10292F85}"/>
          </ac:picMkLst>
        </pc:picChg>
      </pc:sldChg>
      <pc:sldChg chg="addSp">
        <pc:chgData name="Rebecca Duffus" userId="ceb63b13-e642-4fbc-8677-04b64999fd0f" providerId="ADAL" clId="{99B33E71-21BC-4C43-9BED-909761084841}" dt="2020-05-15T11:26:08.810" v="1611"/>
        <pc:sldMkLst>
          <pc:docMk/>
          <pc:sldMk cId="1291371629" sldId="275"/>
        </pc:sldMkLst>
        <pc:picChg chg="add">
          <ac:chgData name="Rebecca Duffus" userId="ceb63b13-e642-4fbc-8677-04b64999fd0f" providerId="ADAL" clId="{99B33E71-21BC-4C43-9BED-909761084841}" dt="2020-05-15T11:26:08.810" v="1611"/>
          <ac:picMkLst>
            <pc:docMk/>
            <pc:sldMk cId="1291371629" sldId="275"/>
            <ac:picMk id="7" creationId="{CB889B96-CDCE-4DEA-B6FF-DE9AEC675592}"/>
          </ac:picMkLst>
        </pc:picChg>
      </pc:sldChg>
      <pc:sldChg chg="addSp modSp">
        <pc:chgData name="Rebecca Duffus" userId="ceb63b13-e642-4fbc-8677-04b64999fd0f" providerId="ADAL" clId="{99B33E71-21BC-4C43-9BED-909761084841}" dt="2020-05-15T11:26:06.828" v="1610" actId="14100"/>
        <pc:sldMkLst>
          <pc:docMk/>
          <pc:sldMk cId="995244959" sldId="276"/>
        </pc:sldMkLst>
        <pc:picChg chg="add mod">
          <ac:chgData name="Rebecca Duffus" userId="ceb63b13-e642-4fbc-8677-04b64999fd0f" providerId="ADAL" clId="{99B33E71-21BC-4C43-9BED-909761084841}" dt="2020-05-15T11:26:06.828" v="1610" actId="14100"/>
          <ac:picMkLst>
            <pc:docMk/>
            <pc:sldMk cId="995244959" sldId="276"/>
            <ac:picMk id="5" creationId="{F6ED4826-00C4-4609-B3EB-2B581D06241B}"/>
          </ac:picMkLst>
        </pc:picChg>
      </pc:sldChg>
      <pc:sldChg chg="addSp">
        <pc:chgData name="Rebecca Duffus" userId="ceb63b13-e642-4fbc-8677-04b64999fd0f" providerId="ADAL" clId="{99B33E71-21BC-4C43-9BED-909761084841}" dt="2020-05-15T11:26:09.518" v="1612"/>
        <pc:sldMkLst>
          <pc:docMk/>
          <pc:sldMk cId="2778835981" sldId="277"/>
        </pc:sldMkLst>
        <pc:picChg chg="add">
          <ac:chgData name="Rebecca Duffus" userId="ceb63b13-e642-4fbc-8677-04b64999fd0f" providerId="ADAL" clId="{99B33E71-21BC-4C43-9BED-909761084841}" dt="2020-05-15T11:26:09.518" v="1612"/>
          <ac:picMkLst>
            <pc:docMk/>
            <pc:sldMk cId="2778835981" sldId="277"/>
            <ac:picMk id="5" creationId="{950B2257-D727-4B19-BB79-BBBB9ADCB6B9}"/>
          </ac:picMkLst>
        </pc:picChg>
      </pc:sldChg>
      <pc:sldChg chg="addSp modSp">
        <pc:chgData name="Rebecca Duffus" userId="ceb63b13-e642-4fbc-8677-04b64999fd0f" providerId="ADAL" clId="{99B33E71-21BC-4C43-9BED-909761084841}" dt="2020-05-15T11:26:10.237" v="1613"/>
        <pc:sldMkLst>
          <pc:docMk/>
          <pc:sldMk cId="2524428689" sldId="279"/>
        </pc:sldMkLst>
        <pc:spChg chg="mod">
          <ac:chgData name="Rebecca Duffus" userId="ceb63b13-e642-4fbc-8677-04b64999fd0f" providerId="ADAL" clId="{99B33E71-21BC-4C43-9BED-909761084841}" dt="2020-05-15T11:22:40.855" v="1448" actId="20577"/>
          <ac:spMkLst>
            <pc:docMk/>
            <pc:sldMk cId="2524428689" sldId="279"/>
            <ac:spMk id="6" creationId="{76D215D9-0552-4C15-8195-45F44633729D}"/>
          </ac:spMkLst>
        </pc:spChg>
        <pc:picChg chg="add">
          <ac:chgData name="Rebecca Duffus" userId="ceb63b13-e642-4fbc-8677-04b64999fd0f" providerId="ADAL" clId="{99B33E71-21BC-4C43-9BED-909761084841}" dt="2020-05-15T11:26:10.237" v="1613"/>
          <ac:picMkLst>
            <pc:docMk/>
            <pc:sldMk cId="2524428689" sldId="279"/>
            <ac:picMk id="5" creationId="{B2A8C469-F8B8-4DEB-AD6A-28784E7DFB0F}"/>
          </ac:picMkLst>
        </pc:picChg>
      </pc:sldChg>
      <pc:sldChg chg="addSp">
        <pc:chgData name="Rebecca Duffus" userId="ceb63b13-e642-4fbc-8677-04b64999fd0f" providerId="ADAL" clId="{99B33E71-21BC-4C43-9BED-909761084841}" dt="2020-05-15T11:26:18.881" v="1622"/>
        <pc:sldMkLst>
          <pc:docMk/>
          <pc:sldMk cId="1718416504" sldId="280"/>
        </pc:sldMkLst>
        <pc:picChg chg="add">
          <ac:chgData name="Rebecca Duffus" userId="ceb63b13-e642-4fbc-8677-04b64999fd0f" providerId="ADAL" clId="{99B33E71-21BC-4C43-9BED-909761084841}" dt="2020-05-15T11:26:18.881" v="1622"/>
          <ac:picMkLst>
            <pc:docMk/>
            <pc:sldMk cId="1718416504" sldId="280"/>
            <ac:picMk id="6" creationId="{7825B161-F252-499D-973D-5A725BBC24A1}"/>
          </ac:picMkLst>
        </pc:picChg>
      </pc:sldChg>
      <pc:sldChg chg="addSp">
        <pc:chgData name="Rebecca Duffus" userId="ceb63b13-e642-4fbc-8677-04b64999fd0f" providerId="ADAL" clId="{99B33E71-21BC-4C43-9BED-909761084841}" dt="2020-05-15T11:26:15.002" v="1618"/>
        <pc:sldMkLst>
          <pc:docMk/>
          <pc:sldMk cId="2994545507" sldId="281"/>
        </pc:sldMkLst>
        <pc:picChg chg="add">
          <ac:chgData name="Rebecca Duffus" userId="ceb63b13-e642-4fbc-8677-04b64999fd0f" providerId="ADAL" clId="{99B33E71-21BC-4C43-9BED-909761084841}" dt="2020-05-15T11:26:15.002" v="1618"/>
          <ac:picMkLst>
            <pc:docMk/>
            <pc:sldMk cId="2994545507" sldId="281"/>
            <ac:picMk id="11" creationId="{0881AF03-F6F1-4458-9EEF-2B2E417F1384}"/>
          </ac:picMkLst>
        </pc:picChg>
      </pc:sldChg>
      <pc:sldChg chg="addSp">
        <pc:chgData name="Rebecca Duffus" userId="ceb63b13-e642-4fbc-8677-04b64999fd0f" providerId="ADAL" clId="{99B33E71-21BC-4C43-9BED-909761084841}" dt="2020-05-15T11:26:28.524" v="1632"/>
        <pc:sldMkLst>
          <pc:docMk/>
          <pc:sldMk cId="2059682461" sldId="282"/>
        </pc:sldMkLst>
        <pc:picChg chg="add">
          <ac:chgData name="Rebecca Duffus" userId="ceb63b13-e642-4fbc-8677-04b64999fd0f" providerId="ADAL" clId="{99B33E71-21BC-4C43-9BED-909761084841}" dt="2020-05-15T11:26:28.524" v="1632"/>
          <ac:picMkLst>
            <pc:docMk/>
            <pc:sldMk cId="2059682461" sldId="282"/>
            <ac:picMk id="5" creationId="{0DE8EF4C-CC65-4ADC-BE4B-0D6D3C9F975D}"/>
          </ac:picMkLst>
        </pc:picChg>
      </pc:sldChg>
      <pc:sldChg chg="addSp">
        <pc:chgData name="Rebecca Duffus" userId="ceb63b13-e642-4fbc-8677-04b64999fd0f" providerId="ADAL" clId="{99B33E71-21BC-4C43-9BED-909761084841}" dt="2020-05-15T11:26:29.366" v="1633"/>
        <pc:sldMkLst>
          <pc:docMk/>
          <pc:sldMk cId="256116876" sldId="283"/>
        </pc:sldMkLst>
        <pc:picChg chg="add">
          <ac:chgData name="Rebecca Duffus" userId="ceb63b13-e642-4fbc-8677-04b64999fd0f" providerId="ADAL" clId="{99B33E71-21BC-4C43-9BED-909761084841}" dt="2020-05-15T11:26:29.366" v="1633"/>
          <ac:picMkLst>
            <pc:docMk/>
            <pc:sldMk cId="256116876" sldId="283"/>
            <ac:picMk id="5" creationId="{D5D36C8D-CA87-4E67-B68B-4BD81F2C288B}"/>
          </ac:picMkLst>
        </pc:picChg>
      </pc:sldChg>
      <pc:sldChg chg="addSp">
        <pc:chgData name="Rebecca Duffus" userId="ceb63b13-e642-4fbc-8677-04b64999fd0f" providerId="ADAL" clId="{99B33E71-21BC-4C43-9BED-909761084841}" dt="2020-05-15T11:26:23.951" v="1627"/>
        <pc:sldMkLst>
          <pc:docMk/>
          <pc:sldMk cId="3383654435" sldId="284"/>
        </pc:sldMkLst>
        <pc:picChg chg="add">
          <ac:chgData name="Rebecca Duffus" userId="ceb63b13-e642-4fbc-8677-04b64999fd0f" providerId="ADAL" clId="{99B33E71-21BC-4C43-9BED-909761084841}" dt="2020-05-15T11:26:23.951" v="1627"/>
          <ac:picMkLst>
            <pc:docMk/>
            <pc:sldMk cId="3383654435" sldId="284"/>
            <ac:picMk id="6" creationId="{8313CB37-DFF6-433B-B330-18FB215B8C9D}"/>
          </ac:picMkLst>
        </pc:picChg>
      </pc:sldChg>
      <pc:sldChg chg="addSp">
        <pc:chgData name="Rebecca Duffus" userId="ceb63b13-e642-4fbc-8677-04b64999fd0f" providerId="ADAL" clId="{99B33E71-21BC-4C43-9BED-909761084841}" dt="2020-05-15T11:26:16.179" v="1620"/>
        <pc:sldMkLst>
          <pc:docMk/>
          <pc:sldMk cId="2829740157" sldId="285"/>
        </pc:sldMkLst>
        <pc:picChg chg="add">
          <ac:chgData name="Rebecca Duffus" userId="ceb63b13-e642-4fbc-8677-04b64999fd0f" providerId="ADAL" clId="{99B33E71-21BC-4C43-9BED-909761084841}" dt="2020-05-15T11:26:16.179" v="1620"/>
          <ac:picMkLst>
            <pc:docMk/>
            <pc:sldMk cId="2829740157" sldId="285"/>
            <ac:picMk id="5" creationId="{B84C271D-7E0D-4456-9080-454B40F5D8D7}"/>
          </ac:picMkLst>
        </pc:picChg>
      </pc:sldChg>
      <pc:sldChg chg="addSp">
        <pc:chgData name="Rebecca Duffus" userId="ceb63b13-e642-4fbc-8677-04b64999fd0f" providerId="ADAL" clId="{99B33E71-21BC-4C43-9BED-909761084841}" dt="2020-05-15T11:26:31.313" v="1635"/>
        <pc:sldMkLst>
          <pc:docMk/>
          <pc:sldMk cId="4037089285" sldId="286"/>
        </pc:sldMkLst>
        <pc:picChg chg="add">
          <ac:chgData name="Rebecca Duffus" userId="ceb63b13-e642-4fbc-8677-04b64999fd0f" providerId="ADAL" clId="{99B33E71-21BC-4C43-9BED-909761084841}" dt="2020-05-15T11:26:31.313" v="1635"/>
          <ac:picMkLst>
            <pc:docMk/>
            <pc:sldMk cId="4037089285" sldId="286"/>
            <ac:picMk id="6" creationId="{50BDC632-5B2E-41FA-8223-4697880EE9F5}"/>
          </ac:picMkLst>
        </pc:picChg>
      </pc:sldChg>
      <pc:sldChg chg="addSp">
        <pc:chgData name="Rebecca Duffus" userId="ceb63b13-e642-4fbc-8677-04b64999fd0f" providerId="ADAL" clId="{99B33E71-21BC-4C43-9BED-909761084841}" dt="2020-05-15T11:26:16.817" v="1621"/>
        <pc:sldMkLst>
          <pc:docMk/>
          <pc:sldMk cId="151195188" sldId="287"/>
        </pc:sldMkLst>
        <pc:picChg chg="add">
          <ac:chgData name="Rebecca Duffus" userId="ceb63b13-e642-4fbc-8677-04b64999fd0f" providerId="ADAL" clId="{99B33E71-21BC-4C43-9BED-909761084841}" dt="2020-05-15T11:26:16.817" v="1621"/>
          <ac:picMkLst>
            <pc:docMk/>
            <pc:sldMk cId="151195188" sldId="287"/>
            <ac:picMk id="6" creationId="{97E32274-81C8-480A-B2AE-2B0C76234458}"/>
          </ac:picMkLst>
        </pc:picChg>
      </pc:sldChg>
      <pc:sldChg chg="addSp">
        <pc:chgData name="Rebecca Duffus" userId="ceb63b13-e642-4fbc-8677-04b64999fd0f" providerId="ADAL" clId="{99B33E71-21BC-4C43-9BED-909761084841}" dt="2020-05-15T11:26:24.622" v="1628"/>
        <pc:sldMkLst>
          <pc:docMk/>
          <pc:sldMk cId="4166395048" sldId="288"/>
        </pc:sldMkLst>
        <pc:picChg chg="add">
          <ac:chgData name="Rebecca Duffus" userId="ceb63b13-e642-4fbc-8677-04b64999fd0f" providerId="ADAL" clId="{99B33E71-21BC-4C43-9BED-909761084841}" dt="2020-05-15T11:26:24.622" v="1628"/>
          <ac:picMkLst>
            <pc:docMk/>
            <pc:sldMk cId="4166395048" sldId="288"/>
            <ac:picMk id="5" creationId="{62DB83E2-7E93-4925-94DB-FF7BEF3D9E9C}"/>
          </ac:picMkLst>
        </pc:picChg>
      </pc:sldChg>
      <pc:sldChg chg="addSp modSp">
        <pc:chgData name="Rebecca Duffus" userId="ceb63b13-e642-4fbc-8677-04b64999fd0f" providerId="ADAL" clId="{99B33E71-21BC-4C43-9BED-909761084841}" dt="2020-05-15T11:26:25.240" v="1629"/>
        <pc:sldMkLst>
          <pc:docMk/>
          <pc:sldMk cId="3048840655" sldId="289"/>
        </pc:sldMkLst>
        <pc:spChg chg="mod">
          <ac:chgData name="Rebecca Duffus" userId="ceb63b13-e642-4fbc-8677-04b64999fd0f" providerId="ADAL" clId="{99B33E71-21BC-4C43-9BED-909761084841}" dt="2020-05-15T11:16:41.382" v="988" actId="313"/>
          <ac:spMkLst>
            <pc:docMk/>
            <pc:sldMk cId="3048840655" sldId="289"/>
            <ac:spMk id="4" creationId="{00000000-0000-0000-0000-000000000000}"/>
          </ac:spMkLst>
        </pc:spChg>
        <pc:picChg chg="add">
          <ac:chgData name="Rebecca Duffus" userId="ceb63b13-e642-4fbc-8677-04b64999fd0f" providerId="ADAL" clId="{99B33E71-21BC-4C43-9BED-909761084841}" dt="2020-05-15T11:26:25.240" v="1629"/>
          <ac:picMkLst>
            <pc:docMk/>
            <pc:sldMk cId="3048840655" sldId="289"/>
            <ac:picMk id="5" creationId="{82605AD5-A2B4-4416-95E6-992BE41196FB}"/>
          </ac:picMkLst>
        </pc:picChg>
      </pc:sldChg>
      <pc:sldChg chg="addSp">
        <pc:chgData name="Rebecca Duffus" userId="ceb63b13-e642-4fbc-8677-04b64999fd0f" providerId="ADAL" clId="{99B33E71-21BC-4C43-9BED-909761084841}" dt="2020-05-15T11:26:30.037" v="1634"/>
        <pc:sldMkLst>
          <pc:docMk/>
          <pc:sldMk cId="4056267069" sldId="290"/>
        </pc:sldMkLst>
        <pc:picChg chg="add">
          <ac:chgData name="Rebecca Duffus" userId="ceb63b13-e642-4fbc-8677-04b64999fd0f" providerId="ADAL" clId="{99B33E71-21BC-4C43-9BED-909761084841}" dt="2020-05-15T11:26:30.037" v="1634"/>
          <ac:picMkLst>
            <pc:docMk/>
            <pc:sldMk cId="4056267069" sldId="290"/>
            <ac:picMk id="5" creationId="{484022F0-00CF-43F5-B533-B549893D8315}"/>
          </ac:picMkLst>
        </pc:picChg>
      </pc:sldChg>
      <pc:sldChg chg="addSp">
        <pc:chgData name="Rebecca Duffus" userId="ceb63b13-e642-4fbc-8677-04b64999fd0f" providerId="ADAL" clId="{99B33E71-21BC-4C43-9BED-909761084841}" dt="2020-05-15T11:26:13.722" v="1617"/>
        <pc:sldMkLst>
          <pc:docMk/>
          <pc:sldMk cId="2050953083" sldId="291"/>
        </pc:sldMkLst>
        <pc:picChg chg="add">
          <ac:chgData name="Rebecca Duffus" userId="ceb63b13-e642-4fbc-8677-04b64999fd0f" providerId="ADAL" clId="{99B33E71-21BC-4C43-9BED-909761084841}" dt="2020-05-15T11:26:13.722" v="1617"/>
          <ac:picMkLst>
            <pc:docMk/>
            <pc:sldMk cId="2050953083" sldId="291"/>
            <ac:picMk id="5" creationId="{B54B1229-5431-4656-96D3-C008B14EA03E}"/>
          </ac:picMkLst>
        </pc:picChg>
      </pc:sldChg>
      <pc:sldChg chg="addSp">
        <pc:chgData name="Rebecca Duffus" userId="ceb63b13-e642-4fbc-8677-04b64999fd0f" providerId="ADAL" clId="{99B33E71-21BC-4C43-9BED-909761084841}" dt="2020-05-15T11:26:15.631" v="1619"/>
        <pc:sldMkLst>
          <pc:docMk/>
          <pc:sldMk cId="1287363736" sldId="292"/>
        </pc:sldMkLst>
        <pc:picChg chg="add">
          <ac:chgData name="Rebecca Duffus" userId="ceb63b13-e642-4fbc-8677-04b64999fd0f" providerId="ADAL" clId="{99B33E71-21BC-4C43-9BED-909761084841}" dt="2020-05-15T11:26:15.631" v="1619"/>
          <ac:picMkLst>
            <pc:docMk/>
            <pc:sldMk cId="1287363736" sldId="292"/>
            <ac:picMk id="5" creationId="{0590BB56-AD88-4BE3-AE02-B9DFAAB34240}"/>
          </ac:picMkLst>
        </pc:picChg>
      </pc:sldChg>
      <pc:sldChg chg="addSp">
        <pc:chgData name="Rebecca Duffus" userId="ceb63b13-e642-4fbc-8677-04b64999fd0f" providerId="ADAL" clId="{99B33E71-21BC-4C43-9BED-909761084841}" dt="2020-05-15T11:26:32.574" v="1637"/>
        <pc:sldMkLst>
          <pc:docMk/>
          <pc:sldMk cId="1737134291" sldId="293"/>
        </pc:sldMkLst>
        <pc:picChg chg="add">
          <ac:chgData name="Rebecca Duffus" userId="ceb63b13-e642-4fbc-8677-04b64999fd0f" providerId="ADAL" clId="{99B33E71-21BC-4C43-9BED-909761084841}" dt="2020-05-15T11:26:32.574" v="1637"/>
          <ac:picMkLst>
            <pc:docMk/>
            <pc:sldMk cId="1737134291" sldId="293"/>
            <ac:picMk id="5" creationId="{C7299D6A-FA8A-47D9-8302-770F8E0B6F80}"/>
          </ac:picMkLst>
        </pc:picChg>
      </pc:sldChg>
      <pc:sldChg chg="addSp">
        <pc:chgData name="Rebecca Duffus" userId="ceb63b13-e642-4fbc-8677-04b64999fd0f" providerId="ADAL" clId="{99B33E71-21BC-4C43-9BED-909761084841}" dt="2020-05-15T11:26:33.220" v="1638"/>
        <pc:sldMkLst>
          <pc:docMk/>
          <pc:sldMk cId="461631665" sldId="294"/>
        </pc:sldMkLst>
        <pc:picChg chg="add">
          <ac:chgData name="Rebecca Duffus" userId="ceb63b13-e642-4fbc-8677-04b64999fd0f" providerId="ADAL" clId="{99B33E71-21BC-4C43-9BED-909761084841}" dt="2020-05-15T11:26:33.220" v="1638"/>
          <ac:picMkLst>
            <pc:docMk/>
            <pc:sldMk cId="461631665" sldId="294"/>
            <ac:picMk id="5" creationId="{2DDEC0D2-B360-4D21-B525-7ADBA82DA74B}"/>
          </ac:picMkLst>
        </pc:picChg>
      </pc:sldChg>
      <pc:sldChg chg="addSp">
        <pc:chgData name="Rebecca Duffus" userId="ceb63b13-e642-4fbc-8677-04b64999fd0f" providerId="ADAL" clId="{99B33E71-21BC-4C43-9BED-909761084841}" dt="2020-05-15T11:26:38.155" v="1643"/>
        <pc:sldMkLst>
          <pc:docMk/>
          <pc:sldMk cId="445300284" sldId="295"/>
        </pc:sldMkLst>
        <pc:picChg chg="add">
          <ac:chgData name="Rebecca Duffus" userId="ceb63b13-e642-4fbc-8677-04b64999fd0f" providerId="ADAL" clId="{99B33E71-21BC-4C43-9BED-909761084841}" dt="2020-05-15T11:26:38.155" v="1643"/>
          <ac:picMkLst>
            <pc:docMk/>
            <pc:sldMk cId="445300284" sldId="295"/>
            <ac:picMk id="5" creationId="{2628EA77-589E-436C-9F76-7E40205487F6}"/>
          </ac:picMkLst>
        </pc:picChg>
      </pc:sldChg>
      <pc:sldChg chg="addSp">
        <pc:chgData name="Rebecca Duffus" userId="ceb63b13-e642-4fbc-8677-04b64999fd0f" providerId="ADAL" clId="{99B33E71-21BC-4C43-9BED-909761084841}" dt="2020-05-15T11:26:39.761" v="1644"/>
        <pc:sldMkLst>
          <pc:docMk/>
          <pc:sldMk cId="1954303387" sldId="296"/>
        </pc:sldMkLst>
        <pc:picChg chg="add">
          <ac:chgData name="Rebecca Duffus" userId="ceb63b13-e642-4fbc-8677-04b64999fd0f" providerId="ADAL" clId="{99B33E71-21BC-4C43-9BED-909761084841}" dt="2020-05-15T11:26:39.761" v="1644"/>
          <ac:picMkLst>
            <pc:docMk/>
            <pc:sldMk cId="1954303387" sldId="296"/>
            <ac:picMk id="5" creationId="{BD20E235-00BA-4FAC-9D3B-1197F580775F}"/>
          </ac:picMkLst>
        </pc:picChg>
      </pc:sldChg>
      <pc:sldChg chg="addSp">
        <pc:chgData name="Rebecca Duffus" userId="ceb63b13-e642-4fbc-8677-04b64999fd0f" providerId="ADAL" clId="{99B33E71-21BC-4C43-9BED-909761084841}" dt="2020-05-15T11:25:38.192" v="1596"/>
        <pc:sldMkLst>
          <pc:docMk/>
          <pc:sldMk cId="2829219215" sldId="297"/>
        </pc:sldMkLst>
        <pc:picChg chg="add">
          <ac:chgData name="Rebecca Duffus" userId="ceb63b13-e642-4fbc-8677-04b64999fd0f" providerId="ADAL" clId="{99B33E71-21BC-4C43-9BED-909761084841}" dt="2020-05-15T11:25:38.192" v="1596"/>
          <ac:picMkLst>
            <pc:docMk/>
            <pc:sldMk cId="2829219215" sldId="297"/>
            <ac:picMk id="4" creationId="{313CFEC0-BD1B-4EA7-AEC4-D2058989464D}"/>
          </ac:picMkLst>
        </pc:picChg>
      </pc:sldChg>
      <pc:sldChg chg="addSp">
        <pc:chgData name="Rebecca Duffus" userId="ceb63b13-e642-4fbc-8677-04b64999fd0f" providerId="ADAL" clId="{99B33E71-21BC-4C43-9BED-909761084841}" dt="2020-05-15T11:25:40.461" v="1597"/>
        <pc:sldMkLst>
          <pc:docMk/>
          <pc:sldMk cId="618052214" sldId="298"/>
        </pc:sldMkLst>
        <pc:picChg chg="add">
          <ac:chgData name="Rebecca Duffus" userId="ceb63b13-e642-4fbc-8677-04b64999fd0f" providerId="ADAL" clId="{99B33E71-21BC-4C43-9BED-909761084841}" dt="2020-05-15T11:25:40.461" v="1597"/>
          <ac:picMkLst>
            <pc:docMk/>
            <pc:sldMk cId="618052214" sldId="298"/>
            <ac:picMk id="5" creationId="{720281A8-0372-4806-8E47-6F6B0DB35056}"/>
          </ac:picMkLst>
        </pc:picChg>
      </pc:sldChg>
      <pc:sldChg chg="addSp">
        <pc:chgData name="Rebecca Duffus" userId="ceb63b13-e642-4fbc-8677-04b64999fd0f" providerId="ADAL" clId="{99B33E71-21BC-4C43-9BED-909761084841}" dt="2020-05-15T11:25:47.743" v="1600"/>
        <pc:sldMkLst>
          <pc:docMk/>
          <pc:sldMk cId="3258835505" sldId="299"/>
        </pc:sldMkLst>
        <pc:picChg chg="add">
          <ac:chgData name="Rebecca Duffus" userId="ceb63b13-e642-4fbc-8677-04b64999fd0f" providerId="ADAL" clId="{99B33E71-21BC-4C43-9BED-909761084841}" dt="2020-05-15T11:25:47.743" v="1600"/>
          <ac:picMkLst>
            <pc:docMk/>
            <pc:sldMk cId="3258835505" sldId="299"/>
            <ac:picMk id="5" creationId="{1B7173A6-8BBD-47D2-8365-8B7B6AA46AE2}"/>
          </ac:picMkLst>
        </pc:picChg>
      </pc:sldChg>
      <pc:sldChg chg="addSp">
        <pc:chgData name="Rebecca Duffus" userId="ceb63b13-e642-4fbc-8677-04b64999fd0f" providerId="ADAL" clId="{99B33E71-21BC-4C43-9BED-909761084841}" dt="2020-05-15T11:25:41.423" v="1598"/>
        <pc:sldMkLst>
          <pc:docMk/>
          <pc:sldMk cId="361265140" sldId="300"/>
        </pc:sldMkLst>
        <pc:picChg chg="add">
          <ac:chgData name="Rebecca Duffus" userId="ceb63b13-e642-4fbc-8677-04b64999fd0f" providerId="ADAL" clId="{99B33E71-21BC-4C43-9BED-909761084841}" dt="2020-05-15T11:25:41.423" v="1598"/>
          <ac:picMkLst>
            <pc:docMk/>
            <pc:sldMk cId="361265140" sldId="300"/>
            <ac:picMk id="4" creationId="{2C8132B3-4C33-4EBD-89BD-BFB65C42B012}"/>
          </ac:picMkLst>
        </pc:picChg>
      </pc:sldChg>
      <pc:sldChg chg="addSp">
        <pc:chgData name="Rebecca Duffus" userId="ceb63b13-e642-4fbc-8677-04b64999fd0f" providerId="ADAL" clId="{99B33E71-21BC-4C43-9BED-909761084841}" dt="2020-05-15T11:25:43.381" v="1599"/>
        <pc:sldMkLst>
          <pc:docMk/>
          <pc:sldMk cId="556043005" sldId="301"/>
        </pc:sldMkLst>
        <pc:picChg chg="add">
          <ac:chgData name="Rebecca Duffus" userId="ceb63b13-e642-4fbc-8677-04b64999fd0f" providerId="ADAL" clId="{99B33E71-21BC-4C43-9BED-909761084841}" dt="2020-05-15T11:25:43.381" v="1599"/>
          <ac:picMkLst>
            <pc:docMk/>
            <pc:sldMk cId="556043005" sldId="301"/>
            <ac:picMk id="4" creationId="{52EC194A-7A2E-4112-ACBE-A5F33146D9A7}"/>
          </ac:picMkLst>
        </pc:picChg>
      </pc:sldChg>
      <pc:sldChg chg="addSp modSp">
        <pc:chgData name="Rebecca Duffus" userId="ceb63b13-e642-4fbc-8677-04b64999fd0f" providerId="ADAL" clId="{99B33E71-21BC-4C43-9BED-909761084841}" dt="2020-05-15T11:25:36.441" v="1595" actId="14100"/>
        <pc:sldMkLst>
          <pc:docMk/>
          <pc:sldMk cId="258863452" sldId="302"/>
        </pc:sldMkLst>
        <pc:picChg chg="add mod">
          <ac:chgData name="Rebecca Duffus" userId="ceb63b13-e642-4fbc-8677-04b64999fd0f" providerId="ADAL" clId="{99B33E71-21BC-4C43-9BED-909761084841}" dt="2020-05-15T11:25:36.441" v="1595" actId="14100"/>
          <ac:picMkLst>
            <pc:docMk/>
            <pc:sldMk cId="258863452" sldId="302"/>
            <ac:picMk id="7" creationId="{6145F86F-F77D-4D14-8B90-9CA2CE7EEF19}"/>
          </ac:picMkLst>
        </pc:picChg>
      </pc:sldChg>
      <pc:sldChg chg="addSp modSp">
        <pc:chgData name="Rebecca Duffus" userId="ceb63b13-e642-4fbc-8677-04b64999fd0f" providerId="ADAL" clId="{99B33E71-21BC-4C43-9BED-909761084841}" dt="2020-05-15T11:25:55.861" v="1604" actId="14100"/>
        <pc:sldMkLst>
          <pc:docMk/>
          <pc:sldMk cId="3177058185" sldId="303"/>
        </pc:sldMkLst>
        <pc:picChg chg="add mod">
          <ac:chgData name="Rebecca Duffus" userId="ceb63b13-e642-4fbc-8677-04b64999fd0f" providerId="ADAL" clId="{99B33E71-21BC-4C43-9BED-909761084841}" dt="2020-05-15T11:25:55.861" v="1604" actId="14100"/>
          <ac:picMkLst>
            <pc:docMk/>
            <pc:sldMk cId="3177058185" sldId="303"/>
            <ac:picMk id="7" creationId="{C6A42E81-4931-481F-97EB-CC1B8DCCAC64}"/>
          </ac:picMkLst>
        </pc:picChg>
      </pc:sldChg>
      <pc:sldChg chg="addSp">
        <pc:chgData name="Rebecca Duffus" userId="ceb63b13-e642-4fbc-8677-04b64999fd0f" providerId="ADAL" clId="{99B33E71-21BC-4C43-9BED-909761084841}" dt="2020-05-15T11:26:36.572" v="1641"/>
        <pc:sldMkLst>
          <pc:docMk/>
          <pc:sldMk cId="4206013300" sldId="304"/>
        </pc:sldMkLst>
        <pc:picChg chg="add">
          <ac:chgData name="Rebecca Duffus" userId="ceb63b13-e642-4fbc-8677-04b64999fd0f" providerId="ADAL" clId="{99B33E71-21BC-4C43-9BED-909761084841}" dt="2020-05-15T11:26:36.572" v="1641"/>
          <ac:picMkLst>
            <pc:docMk/>
            <pc:sldMk cId="4206013300" sldId="304"/>
            <ac:picMk id="3" creationId="{BE773579-1188-47F5-9586-4F7D324B433A}"/>
          </ac:picMkLst>
        </pc:picChg>
      </pc:sldChg>
      <pc:sldChg chg="addSp">
        <pc:chgData name="Rebecca Duffus" userId="ceb63b13-e642-4fbc-8677-04b64999fd0f" providerId="ADAL" clId="{99B33E71-21BC-4C43-9BED-909761084841}" dt="2020-05-15T11:26:35.567" v="1640"/>
        <pc:sldMkLst>
          <pc:docMk/>
          <pc:sldMk cId="2043707925" sldId="305"/>
        </pc:sldMkLst>
        <pc:picChg chg="add">
          <ac:chgData name="Rebecca Duffus" userId="ceb63b13-e642-4fbc-8677-04b64999fd0f" providerId="ADAL" clId="{99B33E71-21BC-4C43-9BED-909761084841}" dt="2020-05-15T11:26:35.567" v="1640"/>
          <ac:picMkLst>
            <pc:docMk/>
            <pc:sldMk cId="2043707925" sldId="305"/>
            <ac:picMk id="7" creationId="{AC0DBA99-F54C-4392-AD39-F4FA1EBE74B2}"/>
          </ac:picMkLst>
        </pc:picChg>
      </pc:sldChg>
      <pc:sldChg chg="addSp">
        <pc:chgData name="Rebecca Duffus" userId="ceb63b13-e642-4fbc-8677-04b64999fd0f" providerId="ADAL" clId="{99B33E71-21BC-4C43-9BED-909761084841}" dt="2020-05-15T11:26:37.363" v="1642"/>
        <pc:sldMkLst>
          <pc:docMk/>
          <pc:sldMk cId="2200956878" sldId="306"/>
        </pc:sldMkLst>
        <pc:picChg chg="add">
          <ac:chgData name="Rebecca Duffus" userId="ceb63b13-e642-4fbc-8677-04b64999fd0f" providerId="ADAL" clId="{99B33E71-21BC-4C43-9BED-909761084841}" dt="2020-05-15T11:26:37.363" v="1642"/>
          <ac:picMkLst>
            <pc:docMk/>
            <pc:sldMk cId="2200956878" sldId="306"/>
            <ac:picMk id="7" creationId="{8EE978BB-7C68-47FC-BC16-C0F821E03A19}"/>
          </ac:picMkLst>
        </pc:picChg>
      </pc:sldChg>
      <pc:sldChg chg="addSp">
        <pc:chgData name="Rebecca Duffus" userId="ceb63b13-e642-4fbc-8677-04b64999fd0f" providerId="ADAL" clId="{99B33E71-21BC-4C43-9BED-909761084841}" dt="2020-05-15T11:25:58.730" v="1606"/>
        <pc:sldMkLst>
          <pc:docMk/>
          <pc:sldMk cId="1684584465" sldId="308"/>
        </pc:sldMkLst>
        <pc:picChg chg="add">
          <ac:chgData name="Rebecca Duffus" userId="ceb63b13-e642-4fbc-8677-04b64999fd0f" providerId="ADAL" clId="{99B33E71-21BC-4C43-9BED-909761084841}" dt="2020-05-15T11:25:58.730" v="1606"/>
          <ac:picMkLst>
            <pc:docMk/>
            <pc:sldMk cId="1684584465" sldId="308"/>
            <ac:picMk id="7" creationId="{656D8D67-43B4-42CE-8E50-E0FC9F568114}"/>
          </ac:picMkLst>
        </pc:picChg>
      </pc:sldChg>
      <pc:sldChg chg="addSp delSp modSp add">
        <pc:chgData name="Rebecca Duffus" userId="ceb63b13-e642-4fbc-8677-04b64999fd0f" providerId="ADAL" clId="{99B33E71-21BC-4C43-9BED-909761084841}" dt="2020-05-15T11:26:19.684" v="1623"/>
        <pc:sldMkLst>
          <pc:docMk/>
          <pc:sldMk cId="520108044" sldId="309"/>
        </pc:sldMkLst>
        <pc:spChg chg="mod">
          <ac:chgData name="Rebecca Duffus" userId="ceb63b13-e642-4fbc-8677-04b64999fd0f" providerId="ADAL" clId="{99B33E71-21BC-4C43-9BED-909761084841}" dt="2020-05-15T11:00:09.270" v="186" actId="27636"/>
          <ac:spMkLst>
            <pc:docMk/>
            <pc:sldMk cId="520108044" sldId="309"/>
            <ac:spMk id="4" creationId="{00000000-0000-0000-0000-000000000000}"/>
          </ac:spMkLst>
        </pc:spChg>
        <pc:picChg chg="add mod">
          <ac:chgData name="Rebecca Duffus" userId="ceb63b13-e642-4fbc-8677-04b64999fd0f" providerId="ADAL" clId="{99B33E71-21BC-4C43-9BED-909761084841}" dt="2020-05-15T11:00:03.304" v="182" actId="14100"/>
          <ac:picMkLst>
            <pc:docMk/>
            <pc:sldMk cId="520108044" sldId="309"/>
            <ac:picMk id="2" creationId="{21BFA0FE-3D62-4AE3-A9D3-9AE161EDF1BE}"/>
          </ac:picMkLst>
        </pc:picChg>
        <pc:picChg chg="del">
          <ac:chgData name="Rebecca Duffus" userId="ceb63b13-e642-4fbc-8677-04b64999fd0f" providerId="ADAL" clId="{99B33E71-21BC-4C43-9BED-909761084841}" dt="2020-05-15T10:59:31.398" v="175" actId="478"/>
          <ac:picMkLst>
            <pc:docMk/>
            <pc:sldMk cId="520108044" sldId="309"/>
            <ac:picMk id="3" creationId="{F46CB3BF-1BDF-4BA1-BE8F-FDFC1406AC28}"/>
          </ac:picMkLst>
        </pc:picChg>
        <pc:picChg chg="del">
          <ac:chgData name="Rebecca Duffus" userId="ceb63b13-e642-4fbc-8677-04b64999fd0f" providerId="ADAL" clId="{99B33E71-21BC-4C43-9BED-909761084841}" dt="2020-05-15T10:59:32.088" v="176" actId="478"/>
          <ac:picMkLst>
            <pc:docMk/>
            <pc:sldMk cId="520108044" sldId="309"/>
            <ac:picMk id="5" creationId="{D12C652F-D6AA-492F-840A-7053F20E659C}"/>
          </ac:picMkLst>
        </pc:picChg>
        <pc:picChg chg="add">
          <ac:chgData name="Rebecca Duffus" userId="ceb63b13-e642-4fbc-8677-04b64999fd0f" providerId="ADAL" clId="{99B33E71-21BC-4C43-9BED-909761084841}" dt="2020-05-15T11:26:19.684" v="1623"/>
          <ac:picMkLst>
            <pc:docMk/>
            <pc:sldMk cId="520108044" sldId="309"/>
            <ac:picMk id="6" creationId="{DB382C88-B4B6-4C96-801D-B59DEAFA9A6D}"/>
          </ac:picMkLst>
        </pc:picChg>
      </pc:sldChg>
      <pc:sldChg chg="add del">
        <pc:chgData name="Rebecca Duffus" userId="ceb63b13-e642-4fbc-8677-04b64999fd0f" providerId="ADAL" clId="{99B33E71-21BC-4C43-9BED-909761084841}" dt="2020-05-15T10:59:08.514" v="57" actId="2696"/>
        <pc:sldMkLst>
          <pc:docMk/>
          <pc:sldMk cId="3096276064" sldId="309"/>
        </pc:sldMkLst>
      </pc:sldChg>
      <pc:sldChg chg="addSp modSp add">
        <pc:chgData name="Rebecca Duffus" userId="ceb63b13-e642-4fbc-8677-04b64999fd0f" providerId="ADAL" clId="{99B33E71-21BC-4C43-9BED-909761084841}" dt="2020-05-15T11:26:12.497" v="1615"/>
        <pc:sldMkLst>
          <pc:docMk/>
          <pc:sldMk cId="3676473880" sldId="310"/>
        </pc:sldMkLst>
        <pc:spChg chg="mod">
          <ac:chgData name="Rebecca Duffus" userId="ceb63b13-e642-4fbc-8677-04b64999fd0f" providerId="ADAL" clId="{99B33E71-21BC-4C43-9BED-909761084841}" dt="2020-05-15T11:02:31.947" v="350" actId="20577"/>
          <ac:spMkLst>
            <pc:docMk/>
            <pc:sldMk cId="3676473880" sldId="310"/>
            <ac:spMk id="4" creationId="{00000000-0000-0000-0000-000000000000}"/>
          </ac:spMkLst>
        </pc:spChg>
        <pc:picChg chg="mod">
          <ac:chgData name="Rebecca Duffus" userId="ceb63b13-e642-4fbc-8677-04b64999fd0f" providerId="ADAL" clId="{99B33E71-21BC-4C43-9BED-909761084841}" dt="2020-05-15T11:02:38.746" v="352" actId="1076"/>
          <ac:picMkLst>
            <pc:docMk/>
            <pc:sldMk cId="3676473880" sldId="310"/>
            <ac:picMk id="5" creationId="{82E2AB37-1E8C-45B5-A8CA-E8E82415DAD0}"/>
          </ac:picMkLst>
        </pc:picChg>
        <pc:picChg chg="add">
          <ac:chgData name="Rebecca Duffus" userId="ceb63b13-e642-4fbc-8677-04b64999fd0f" providerId="ADAL" clId="{99B33E71-21BC-4C43-9BED-909761084841}" dt="2020-05-15T11:26:12.497" v="1615"/>
          <ac:picMkLst>
            <pc:docMk/>
            <pc:sldMk cId="3676473880" sldId="310"/>
            <ac:picMk id="6" creationId="{201A85D7-6A78-4BC1-9F3F-7888AE948C4D}"/>
          </ac:picMkLst>
        </pc:picChg>
      </pc:sldChg>
      <pc:sldChg chg="addSp delSp modSp add">
        <pc:chgData name="Rebecca Duffus" userId="ceb63b13-e642-4fbc-8677-04b64999fd0f" providerId="ADAL" clId="{99B33E71-21BC-4C43-9BED-909761084841}" dt="2020-05-15T11:26:27.742" v="1631"/>
        <pc:sldMkLst>
          <pc:docMk/>
          <pc:sldMk cId="1861672215" sldId="311"/>
        </pc:sldMkLst>
        <pc:spChg chg="mod">
          <ac:chgData name="Rebecca Duffus" userId="ceb63b13-e642-4fbc-8677-04b64999fd0f" providerId="ADAL" clId="{99B33E71-21BC-4C43-9BED-909761084841}" dt="2020-05-15T11:07:22.614" v="514" actId="27636"/>
          <ac:spMkLst>
            <pc:docMk/>
            <pc:sldMk cId="1861672215" sldId="311"/>
            <ac:spMk id="4" creationId="{00000000-0000-0000-0000-000000000000}"/>
          </ac:spMkLst>
        </pc:spChg>
        <pc:picChg chg="add mod modCrop">
          <ac:chgData name="Rebecca Duffus" userId="ceb63b13-e642-4fbc-8677-04b64999fd0f" providerId="ADAL" clId="{99B33E71-21BC-4C43-9BED-909761084841}" dt="2020-05-15T11:08:40.626" v="527" actId="1076"/>
          <ac:picMkLst>
            <pc:docMk/>
            <pc:sldMk cId="1861672215" sldId="311"/>
            <ac:picMk id="2" creationId="{DD5C78A5-2A0D-4BE3-9336-614C66A0F45C}"/>
          </ac:picMkLst>
        </pc:picChg>
        <pc:picChg chg="del">
          <ac:chgData name="Rebecca Duffus" userId="ceb63b13-e642-4fbc-8677-04b64999fd0f" providerId="ADAL" clId="{99B33E71-21BC-4C43-9BED-909761084841}" dt="2020-05-15T11:07:19.398" v="512" actId="478"/>
          <ac:picMkLst>
            <pc:docMk/>
            <pc:sldMk cId="1861672215" sldId="311"/>
            <ac:picMk id="3" creationId="{8147C2E3-B7CA-47C2-9731-C4B00333ADEA}"/>
          </ac:picMkLst>
        </pc:picChg>
        <pc:picChg chg="add mod">
          <ac:chgData name="Rebecca Duffus" userId="ceb63b13-e642-4fbc-8677-04b64999fd0f" providerId="ADAL" clId="{99B33E71-21BC-4C43-9BED-909761084841}" dt="2020-05-15T11:08:36.967" v="526" actId="1076"/>
          <ac:picMkLst>
            <pc:docMk/>
            <pc:sldMk cId="1861672215" sldId="311"/>
            <ac:picMk id="5" creationId="{686F1E36-84E4-4907-9836-B0236D21C2A4}"/>
          </ac:picMkLst>
        </pc:picChg>
        <pc:picChg chg="add">
          <ac:chgData name="Rebecca Duffus" userId="ceb63b13-e642-4fbc-8677-04b64999fd0f" providerId="ADAL" clId="{99B33E71-21BC-4C43-9BED-909761084841}" dt="2020-05-15T11:26:27.742" v="1631"/>
          <ac:picMkLst>
            <pc:docMk/>
            <pc:sldMk cId="1861672215" sldId="311"/>
            <ac:picMk id="6" creationId="{CCD63D8A-AF57-495D-A42C-9ABDDB5D1ACF}"/>
          </ac:picMkLst>
        </pc:picChg>
      </pc:sldChg>
      <pc:sldChg chg="addSp delSp modSp add">
        <pc:chgData name="Rebecca Duffus" userId="ceb63b13-e642-4fbc-8677-04b64999fd0f" providerId="ADAL" clId="{99B33E71-21BC-4C43-9BED-909761084841}" dt="2020-05-15T11:26:13.106" v="1616"/>
        <pc:sldMkLst>
          <pc:docMk/>
          <pc:sldMk cId="2851923581" sldId="312"/>
        </pc:sldMkLst>
        <pc:spChg chg="mod">
          <ac:chgData name="Rebecca Duffus" userId="ceb63b13-e642-4fbc-8677-04b64999fd0f" providerId="ADAL" clId="{99B33E71-21BC-4C43-9BED-909761084841}" dt="2020-05-15T11:11:31.547" v="754" actId="20577"/>
          <ac:spMkLst>
            <pc:docMk/>
            <pc:sldMk cId="2851923581" sldId="312"/>
            <ac:spMk id="4" creationId="{00000000-0000-0000-0000-000000000000}"/>
          </ac:spMkLst>
        </pc:spChg>
        <pc:picChg chg="add mod">
          <ac:chgData name="Rebecca Duffus" userId="ceb63b13-e642-4fbc-8677-04b64999fd0f" providerId="ADAL" clId="{99B33E71-21BC-4C43-9BED-909761084841}" dt="2020-05-15T11:10:42.756" v="539" actId="1076"/>
          <ac:picMkLst>
            <pc:docMk/>
            <pc:sldMk cId="2851923581" sldId="312"/>
            <ac:picMk id="3" creationId="{BD4D4D46-33D4-4496-B4A2-C38969048658}"/>
          </ac:picMkLst>
        </pc:picChg>
        <pc:picChg chg="del">
          <ac:chgData name="Rebecca Duffus" userId="ceb63b13-e642-4fbc-8677-04b64999fd0f" providerId="ADAL" clId="{99B33E71-21BC-4C43-9BED-909761084841}" dt="2020-05-15T11:10:38.204" v="533" actId="478"/>
          <ac:picMkLst>
            <pc:docMk/>
            <pc:sldMk cId="2851923581" sldId="312"/>
            <ac:picMk id="5" creationId="{82E2AB37-1E8C-45B5-A8CA-E8E82415DAD0}"/>
          </ac:picMkLst>
        </pc:picChg>
        <pc:picChg chg="add">
          <ac:chgData name="Rebecca Duffus" userId="ceb63b13-e642-4fbc-8677-04b64999fd0f" providerId="ADAL" clId="{99B33E71-21BC-4C43-9BED-909761084841}" dt="2020-05-15T11:26:13.106" v="1616"/>
          <ac:picMkLst>
            <pc:docMk/>
            <pc:sldMk cId="2851923581" sldId="312"/>
            <ac:picMk id="6" creationId="{6DD05120-4B51-45A5-B69F-FE0250065259}"/>
          </ac:picMkLst>
        </pc:picChg>
      </pc:sldChg>
      <pc:sldChg chg="add del">
        <pc:chgData name="Rebecca Duffus" userId="ceb63b13-e642-4fbc-8677-04b64999fd0f" providerId="ADAL" clId="{99B33E71-21BC-4C43-9BED-909761084841}" dt="2020-05-15T11:12:14.011" v="757" actId="2696"/>
        <pc:sldMkLst>
          <pc:docMk/>
          <pc:sldMk cId="253328860" sldId="313"/>
        </pc:sldMkLst>
      </pc:sldChg>
      <pc:sldChg chg="addSp delSp modSp add ord">
        <pc:chgData name="Rebecca Duffus" userId="ceb63b13-e642-4fbc-8677-04b64999fd0f" providerId="ADAL" clId="{99B33E71-21BC-4C43-9BED-909761084841}" dt="2020-05-15T11:26:25.874" v="1630"/>
        <pc:sldMkLst>
          <pc:docMk/>
          <pc:sldMk cId="3700149993" sldId="314"/>
        </pc:sldMkLst>
        <pc:spChg chg="mod">
          <ac:chgData name="Rebecca Duffus" userId="ceb63b13-e642-4fbc-8677-04b64999fd0f" providerId="ADAL" clId="{99B33E71-21BC-4C43-9BED-909761084841}" dt="2020-05-15T11:12:42.478" v="883" actId="27636"/>
          <ac:spMkLst>
            <pc:docMk/>
            <pc:sldMk cId="3700149993" sldId="314"/>
            <ac:spMk id="4" creationId="{00000000-0000-0000-0000-000000000000}"/>
          </ac:spMkLst>
        </pc:spChg>
        <pc:picChg chg="add mod modCrop">
          <ac:chgData name="Rebecca Duffus" userId="ceb63b13-e642-4fbc-8677-04b64999fd0f" providerId="ADAL" clId="{99B33E71-21BC-4C43-9BED-909761084841}" dt="2020-05-15T11:15:09.430" v="904" actId="1076"/>
          <ac:picMkLst>
            <pc:docMk/>
            <pc:sldMk cId="3700149993" sldId="314"/>
            <ac:picMk id="2" creationId="{40E6FE41-2446-465E-AA19-79957D25E9DD}"/>
          </ac:picMkLst>
        </pc:picChg>
        <pc:picChg chg="del">
          <ac:chgData name="Rebecca Duffus" userId="ceb63b13-e642-4fbc-8677-04b64999fd0f" providerId="ADAL" clId="{99B33E71-21BC-4C43-9BED-909761084841}" dt="2020-05-15T11:12:43.467" v="884" actId="478"/>
          <ac:picMkLst>
            <pc:docMk/>
            <pc:sldMk cId="3700149993" sldId="314"/>
            <ac:picMk id="5" creationId="{C8803EDD-C358-4CF5-8C0B-51B89DFA1FA1}"/>
          </ac:picMkLst>
        </pc:picChg>
        <pc:picChg chg="add mod modCrop">
          <ac:chgData name="Rebecca Duffus" userId="ceb63b13-e642-4fbc-8677-04b64999fd0f" providerId="ADAL" clId="{99B33E71-21BC-4C43-9BED-909761084841}" dt="2020-05-15T11:15:06.613" v="903" actId="1076"/>
          <ac:picMkLst>
            <pc:docMk/>
            <pc:sldMk cId="3700149993" sldId="314"/>
            <ac:picMk id="6" creationId="{66975A5C-0097-4E10-9DA6-0565190B0FD0}"/>
          </ac:picMkLst>
        </pc:picChg>
        <pc:picChg chg="add">
          <ac:chgData name="Rebecca Duffus" userId="ceb63b13-e642-4fbc-8677-04b64999fd0f" providerId="ADAL" clId="{99B33E71-21BC-4C43-9BED-909761084841}" dt="2020-05-15T11:26:25.874" v="1630"/>
          <ac:picMkLst>
            <pc:docMk/>
            <pc:sldMk cId="3700149993" sldId="314"/>
            <ac:picMk id="7" creationId="{66CD1993-8ED4-4C65-B97E-D5F53D9899FD}"/>
          </ac:picMkLst>
        </pc:picChg>
      </pc:sldChg>
      <pc:sldChg chg="addSp delSp modSp add">
        <pc:chgData name="Rebecca Duffus" userId="ceb63b13-e642-4fbc-8677-04b64999fd0f" providerId="ADAL" clId="{99B33E71-21BC-4C43-9BED-909761084841}" dt="2020-05-15T11:26:40.392" v="1645"/>
        <pc:sldMkLst>
          <pc:docMk/>
          <pc:sldMk cId="413749890" sldId="315"/>
        </pc:sldMkLst>
        <pc:spChg chg="mod">
          <ac:chgData name="Rebecca Duffus" userId="ceb63b13-e642-4fbc-8677-04b64999fd0f" providerId="ADAL" clId="{99B33E71-21BC-4C43-9BED-909761084841}" dt="2020-05-15T11:19:29.014" v="1159" actId="20577"/>
          <ac:spMkLst>
            <pc:docMk/>
            <pc:sldMk cId="413749890" sldId="315"/>
            <ac:spMk id="4" creationId="{00000000-0000-0000-0000-000000000000}"/>
          </ac:spMkLst>
        </pc:spChg>
        <pc:picChg chg="del">
          <ac:chgData name="Rebecca Duffus" userId="ceb63b13-e642-4fbc-8677-04b64999fd0f" providerId="ADAL" clId="{99B33E71-21BC-4C43-9BED-909761084841}" dt="2020-05-15T11:17:40.381" v="1149" actId="478"/>
          <ac:picMkLst>
            <pc:docMk/>
            <pc:sldMk cId="413749890" sldId="315"/>
            <ac:picMk id="2" creationId="{205538AB-6E7A-4A52-8000-8EB0AD21A1EE}"/>
          </ac:picMkLst>
        </pc:picChg>
        <pc:picChg chg="add mod">
          <ac:chgData name="Rebecca Duffus" userId="ceb63b13-e642-4fbc-8677-04b64999fd0f" providerId="ADAL" clId="{99B33E71-21BC-4C43-9BED-909761084841}" dt="2020-05-15T11:19:17.624" v="1155" actId="1076"/>
          <ac:picMkLst>
            <pc:docMk/>
            <pc:sldMk cId="413749890" sldId="315"/>
            <ac:picMk id="3" creationId="{3CE22F72-3177-4ED6-9597-99A36C753C54}"/>
          </ac:picMkLst>
        </pc:picChg>
        <pc:picChg chg="add">
          <ac:chgData name="Rebecca Duffus" userId="ceb63b13-e642-4fbc-8677-04b64999fd0f" providerId="ADAL" clId="{99B33E71-21BC-4C43-9BED-909761084841}" dt="2020-05-15T11:26:40.392" v="1645"/>
          <ac:picMkLst>
            <pc:docMk/>
            <pc:sldMk cId="413749890" sldId="315"/>
            <ac:picMk id="5" creationId="{C6421376-0CE6-46C0-A42F-D9B907B29C90}"/>
          </ac:picMkLst>
        </pc:picChg>
      </pc:sldChg>
      <pc:sldChg chg="addSp delSp modSp add">
        <pc:chgData name="Rebecca Duffus" userId="ceb63b13-e642-4fbc-8677-04b64999fd0f" providerId="ADAL" clId="{99B33E71-21BC-4C43-9BED-909761084841}" dt="2020-05-15T11:26:34.794" v="1639"/>
        <pc:sldMkLst>
          <pc:docMk/>
          <pc:sldMk cId="1004973720" sldId="316"/>
        </pc:sldMkLst>
        <pc:spChg chg="mod">
          <ac:chgData name="Rebecca Duffus" userId="ceb63b13-e642-4fbc-8677-04b64999fd0f" providerId="ADAL" clId="{99B33E71-21BC-4C43-9BED-909761084841}" dt="2020-05-15T11:21:56.131" v="1436" actId="27636"/>
          <ac:spMkLst>
            <pc:docMk/>
            <pc:sldMk cId="1004973720" sldId="316"/>
            <ac:spMk id="4" creationId="{00000000-0000-0000-0000-000000000000}"/>
          </ac:spMkLst>
        </pc:spChg>
        <pc:picChg chg="add mod">
          <ac:chgData name="Rebecca Duffus" userId="ceb63b13-e642-4fbc-8677-04b64999fd0f" providerId="ADAL" clId="{99B33E71-21BC-4C43-9BED-909761084841}" dt="2020-05-15T11:22:02.920" v="1438" actId="14100"/>
          <ac:picMkLst>
            <pc:docMk/>
            <pc:sldMk cId="1004973720" sldId="316"/>
            <ac:picMk id="3" creationId="{604F754B-4031-44B2-A3B6-9A3FA1932AF3}"/>
          </ac:picMkLst>
        </pc:picChg>
        <pc:picChg chg="del">
          <ac:chgData name="Rebecca Duffus" userId="ceb63b13-e642-4fbc-8677-04b64999fd0f" providerId="ADAL" clId="{99B33E71-21BC-4C43-9BED-909761084841}" dt="2020-05-15T11:20:27.325" v="1303" actId="478"/>
          <ac:picMkLst>
            <pc:docMk/>
            <pc:sldMk cId="1004973720" sldId="316"/>
            <ac:picMk id="6" creationId="{8CF27F3E-BB94-4537-8FBF-AF3FDF653F94}"/>
          </ac:picMkLst>
        </pc:picChg>
        <pc:picChg chg="add">
          <ac:chgData name="Rebecca Duffus" userId="ceb63b13-e642-4fbc-8677-04b64999fd0f" providerId="ADAL" clId="{99B33E71-21BC-4C43-9BED-909761084841}" dt="2020-05-15T11:26:34.794" v="1639"/>
          <ac:picMkLst>
            <pc:docMk/>
            <pc:sldMk cId="1004973720" sldId="316"/>
            <ac:picMk id="7" creationId="{22C0FAA4-34A3-4D0E-8603-227E838B0CCC}"/>
          </ac:picMkLst>
        </pc:picChg>
      </pc:sldChg>
      <pc:sldChg chg="addSp delSp modSp add">
        <pc:chgData name="Rebecca Duffus" userId="ceb63b13-e642-4fbc-8677-04b64999fd0f" providerId="ADAL" clId="{99B33E71-21BC-4C43-9BED-909761084841}" dt="2020-05-15T11:26:31.961" v="1636"/>
        <pc:sldMkLst>
          <pc:docMk/>
          <pc:sldMk cId="217884534" sldId="317"/>
        </pc:sldMkLst>
        <pc:spChg chg="mod">
          <ac:chgData name="Rebecca Duffus" userId="ceb63b13-e642-4fbc-8677-04b64999fd0f" providerId="ADAL" clId="{99B33E71-21BC-4C43-9BED-909761084841}" dt="2020-05-15T11:23:28.747" v="1525" actId="14100"/>
          <ac:spMkLst>
            <pc:docMk/>
            <pc:sldMk cId="217884534" sldId="317"/>
            <ac:spMk id="4" creationId="{00000000-0000-0000-0000-000000000000}"/>
          </ac:spMkLst>
        </pc:spChg>
        <pc:picChg chg="del">
          <ac:chgData name="Rebecca Duffus" userId="ceb63b13-e642-4fbc-8677-04b64999fd0f" providerId="ADAL" clId="{99B33E71-21BC-4C43-9BED-909761084841}" dt="2020-05-15T11:23:23.628" v="1522" actId="478"/>
          <ac:picMkLst>
            <pc:docMk/>
            <pc:sldMk cId="217884534" sldId="317"/>
            <ac:picMk id="5" creationId="{C8803EDD-C358-4CF5-8C0B-51B89DFA1FA1}"/>
          </ac:picMkLst>
        </pc:picChg>
        <pc:picChg chg="add">
          <ac:chgData name="Rebecca Duffus" userId="ceb63b13-e642-4fbc-8677-04b64999fd0f" providerId="ADAL" clId="{99B33E71-21BC-4C43-9BED-909761084841}" dt="2020-05-15T11:26:31.961" v="1636"/>
          <ac:picMkLst>
            <pc:docMk/>
            <pc:sldMk cId="217884534" sldId="317"/>
            <ac:picMk id="6" creationId="{2DDB016A-7340-4109-B0C4-4031A8D9C4A0}"/>
          </ac:picMkLst>
        </pc:picChg>
      </pc:sldChg>
      <pc:sldChg chg="add del">
        <pc:chgData name="Rebecca Duffus" userId="ceb63b13-e642-4fbc-8677-04b64999fd0f" providerId="ADAL" clId="{99B33E71-21BC-4C43-9BED-909761084841}" dt="2020-05-15T11:24:57.003" v="1590" actId="2696"/>
        <pc:sldMkLst>
          <pc:docMk/>
          <pc:sldMk cId="647965753" sldId="318"/>
        </pc:sldMkLst>
      </pc:sldChg>
      <pc:sldChg chg="add del modTransition">
        <pc:chgData name="Rebecca Duffus" userId="ceb63b13-e642-4fbc-8677-04b64999fd0f" providerId="ADAL" clId="{99B33E71-21BC-4C43-9BED-909761084841}" dt="2020-05-15T11:24:05.304" v="1531" actId="2696"/>
        <pc:sldMkLst>
          <pc:docMk/>
          <pc:sldMk cId="0" sldId="494"/>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90FCA66-49E6-4419-9AAA-A39AA27FF103}" type="datetimeFigureOut">
              <a:rPr lang="en-GB" smtClean="0"/>
              <a:t>15/05/2020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EFD79C-54C1-4563-9B91-4864C78E9C3A}" type="slidenum">
              <a:rPr lang="en-GB" smtClean="0"/>
              <a:t>‹#›</a:t>
            </a:fld>
            <a:endParaRPr lang="en-GB"/>
          </a:p>
        </p:txBody>
      </p:sp>
    </p:spTree>
    <p:extLst>
      <p:ext uri="{BB962C8B-B14F-4D97-AF65-F5344CB8AC3E}">
        <p14:creationId xmlns:p14="http://schemas.microsoft.com/office/powerpoint/2010/main" val="411279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90FCA66-49E6-4419-9AAA-A39AA27FF103}" type="datetimeFigureOut">
              <a:rPr lang="en-GB" smtClean="0"/>
              <a:t>15/05/2020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EFD79C-54C1-4563-9B91-4864C78E9C3A}" type="slidenum">
              <a:rPr lang="en-GB" smtClean="0"/>
              <a:t>‹#›</a:t>
            </a:fld>
            <a:endParaRPr lang="en-GB"/>
          </a:p>
        </p:txBody>
      </p:sp>
    </p:spTree>
    <p:extLst>
      <p:ext uri="{BB962C8B-B14F-4D97-AF65-F5344CB8AC3E}">
        <p14:creationId xmlns:p14="http://schemas.microsoft.com/office/powerpoint/2010/main" val="1049585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90FCA66-49E6-4419-9AAA-A39AA27FF103}" type="datetimeFigureOut">
              <a:rPr lang="en-GB" smtClean="0"/>
              <a:t>15/05/2020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EFD79C-54C1-4563-9B91-4864C78E9C3A}" type="slidenum">
              <a:rPr lang="en-GB" smtClean="0"/>
              <a:t>‹#›</a:t>
            </a:fld>
            <a:endParaRPr lang="en-GB"/>
          </a:p>
        </p:txBody>
      </p:sp>
    </p:spTree>
    <p:extLst>
      <p:ext uri="{BB962C8B-B14F-4D97-AF65-F5344CB8AC3E}">
        <p14:creationId xmlns:p14="http://schemas.microsoft.com/office/powerpoint/2010/main" val="1615112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90FCA66-49E6-4419-9AAA-A39AA27FF103}" type="datetimeFigureOut">
              <a:rPr lang="en-GB" smtClean="0"/>
              <a:t>15/05/2020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EFD79C-54C1-4563-9B91-4864C78E9C3A}" type="slidenum">
              <a:rPr lang="en-GB" smtClean="0"/>
              <a:t>‹#›</a:t>
            </a:fld>
            <a:endParaRPr lang="en-GB"/>
          </a:p>
        </p:txBody>
      </p:sp>
    </p:spTree>
    <p:extLst>
      <p:ext uri="{BB962C8B-B14F-4D97-AF65-F5344CB8AC3E}">
        <p14:creationId xmlns:p14="http://schemas.microsoft.com/office/powerpoint/2010/main" val="4073654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0FCA66-49E6-4419-9AAA-A39AA27FF103}" type="datetimeFigureOut">
              <a:rPr lang="en-GB" smtClean="0"/>
              <a:t>15/05/2020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EFD79C-54C1-4563-9B91-4864C78E9C3A}" type="slidenum">
              <a:rPr lang="en-GB" smtClean="0"/>
              <a:t>‹#›</a:t>
            </a:fld>
            <a:endParaRPr lang="en-GB"/>
          </a:p>
        </p:txBody>
      </p:sp>
    </p:spTree>
    <p:extLst>
      <p:ext uri="{BB962C8B-B14F-4D97-AF65-F5344CB8AC3E}">
        <p14:creationId xmlns:p14="http://schemas.microsoft.com/office/powerpoint/2010/main" val="2648375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90FCA66-49E6-4419-9AAA-A39AA27FF103}" type="datetimeFigureOut">
              <a:rPr lang="en-GB" smtClean="0"/>
              <a:t>15/05/2020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EFD79C-54C1-4563-9B91-4864C78E9C3A}" type="slidenum">
              <a:rPr lang="en-GB" smtClean="0"/>
              <a:t>‹#›</a:t>
            </a:fld>
            <a:endParaRPr lang="en-GB"/>
          </a:p>
        </p:txBody>
      </p:sp>
    </p:spTree>
    <p:extLst>
      <p:ext uri="{BB962C8B-B14F-4D97-AF65-F5344CB8AC3E}">
        <p14:creationId xmlns:p14="http://schemas.microsoft.com/office/powerpoint/2010/main" val="439020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90FCA66-49E6-4419-9AAA-A39AA27FF103}" type="datetimeFigureOut">
              <a:rPr lang="en-GB" smtClean="0"/>
              <a:t>15/05/2020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5EFD79C-54C1-4563-9B91-4864C78E9C3A}" type="slidenum">
              <a:rPr lang="en-GB" smtClean="0"/>
              <a:t>‹#›</a:t>
            </a:fld>
            <a:endParaRPr lang="en-GB"/>
          </a:p>
        </p:txBody>
      </p:sp>
    </p:spTree>
    <p:extLst>
      <p:ext uri="{BB962C8B-B14F-4D97-AF65-F5344CB8AC3E}">
        <p14:creationId xmlns:p14="http://schemas.microsoft.com/office/powerpoint/2010/main" val="1937397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90FCA66-49E6-4419-9AAA-A39AA27FF103}" type="datetimeFigureOut">
              <a:rPr lang="en-GB" smtClean="0"/>
              <a:t>15/05/2020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5EFD79C-54C1-4563-9B91-4864C78E9C3A}" type="slidenum">
              <a:rPr lang="en-GB" smtClean="0"/>
              <a:t>‹#›</a:t>
            </a:fld>
            <a:endParaRPr lang="en-GB"/>
          </a:p>
        </p:txBody>
      </p:sp>
    </p:spTree>
    <p:extLst>
      <p:ext uri="{BB962C8B-B14F-4D97-AF65-F5344CB8AC3E}">
        <p14:creationId xmlns:p14="http://schemas.microsoft.com/office/powerpoint/2010/main" val="1567824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0FCA66-49E6-4419-9AAA-A39AA27FF103}" type="datetimeFigureOut">
              <a:rPr lang="en-GB" smtClean="0"/>
              <a:t>15/05/2020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5EFD79C-54C1-4563-9B91-4864C78E9C3A}" type="slidenum">
              <a:rPr lang="en-GB" smtClean="0"/>
              <a:t>‹#›</a:t>
            </a:fld>
            <a:endParaRPr lang="en-GB"/>
          </a:p>
        </p:txBody>
      </p:sp>
    </p:spTree>
    <p:extLst>
      <p:ext uri="{BB962C8B-B14F-4D97-AF65-F5344CB8AC3E}">
        <p14:creationId xmlns:p14="http://schemas.microsoft.com/office/powerpoint/2010/main" val="26867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0FCA66-49E6-4419-9AAA-A39AA27FF103}" type="datetimeFigureOut">
              <a:rPr lang="en-GB" smtClean="0"/>
              <a:t>15/05/2020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EFD79C-54C1-4563-9B91-4864C78E9C3A}" type="slidenum">
              <a:rPr lang="en-GB" smtClean="0"/>
              <a:t>‹#›</a:t>
            </a:fld>
            <a:endParaRPr lang="en-GB"/>
          </a:p>
        </p:txBody>
      </p:sp>
    </p:spTree>
    <p:extLst>
      <p:ext uri="{BB962C8B-B14F-4D97-AF65-F5344CB8AC3E}">
        <p14:creationId xmlns:p14="http://schemas.microsoft.com/office/powerpoint/2010/main" val="1053747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0FCA66-49E6-4419-9AAA-A39AA27FF103}" type="datetimeFigureOut">
              <a:rPr lang="en-GB" smtClean="0"/>
              <a:t>15/05/2020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EFD79C-54C1-4563-9B91-4864C78E9C3A}" type="slidenum">
              <a:rPr lang="en-GB" smtClean="0"/>
              <a:t>‹#›</a:t>
            </a:fld>
            <a:endParaRPr lang="en-GB"/>
          </a:p>
        </p:txBody>
      </p:sp>
    </p:spTree>
    <p:extLst>
      <p:ext uri="{BB962C8B-B14F-4D97-AF65-F5344CB8AC3E}">
        <p14:creationId xmlns:p14="http://schemas.microsoft.com/office/powerpoint/2010/main" val="1299837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0FCA66-49E6-4419-9AAA-A39AA27FF103}" type="datetimeFigureOut">
              <a:rPr lang="en-GB" smtClean="0"/>
              <a:t>15/05/2020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EFD79C-54C1-4563-9B91-4864C78E9C3A}" type="slidenum">
              <a:rPr lang="en-GB" smtClean="0"/>
              <a:t>‹#›</a:t>
            </a:fld>
            <a:endParaRPr lang="en-GB"/>
          </a:p>
        </p:txBody>
      </p:sp>
    </p:spTree>
    <p:extLst>
      <p:ext uri="{BB962C8B-B14F-4D97-AF65-F5344CB8AC3E}">
        <p14:creationId xmlns:p14="http://schemas.microsoft.com/office/powerpoint/2010/main" val="3065260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1.jpg"/><Relationship Id="rId4" Type="http://schemas.openxmlformats.org/officeDocument/2006/relationships/hyperlink" Target="https://pumphreysmath.wordpress.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www.flickr.com/photos/dfid/15278030225" TargetMode="External"/><Relationship Id="rId2" Type="http://schemas.openxmlformats.org/officeDocument/2006/relationships/image" Target="../media/image2.jpg"/><Relationship Id="rId1" Type="http://schemas.openxmlformats.org/officeDocument/2006/relationships/slideLayout" Target="../slideLayouts/slideLayout5.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pixabay.com/en/comic-boy-cartoon-happy-2029764/" TargetMode="External"/><Relationship Id="rId7" Type="http://schemas.openxmlformats.org/officeDocument/2006/relationships/image" Target="../media/image1.jp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hyperlink" Target="https://pixabay.com/en/anime-girl-female-cute-people-154775/" TargetMode="Externa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1.jp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hyperlink" Target="http://boingboing.net/2015/07/24/excellent-japanese-pencil-case.html" TargetMode="External"/><Relationship Id="rId7" Type="http://schemas.openxmlformats.org/officeDocument/2006/relationships/hyperlink" Target="https://householdnow.com/best-water-bottle-for-kids/" TargetMode="External"/><Relationship Id="rId2" Type="http://schemas.openxmlformats.org/officeDocument/2006/relationships/image" Target="../media/image28.jpg"/><Relationship Id="rId1" Type="http://schemas.openxmlformats.org/officeDocument/2006/relationships/slideLayout" Target="../slideLayouts/slideLayout5.xml"/><Relationship Id="rId6" Type="http://schemas.openxmlformats.org/officeDocument/2006/relationships/image" Target="../media/image30.jpg"/><Relationship Id="rId5" Type="http://schemas.openxmlformats.org/officeDocument/2006/relationships/hyperlink" Target="http://www.alittletipsy.com/2013/08/hex-pencil-case-tutorial.html" TargetMode="External"/><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3" Type="http://schemas.openxmlformats.org/officeDocument/2006/relationships/hyperlink" Target="https://diy.stackexchange.com/questions/138389/replacing-a-door-handle-with-no-visible-screws" TargetMode="External"/><Relationship Id="rId2" Type="http://schemas.openxmlformats.org/officeDocument/2006/relationships/image" Target="../media/image31.jpg"/><Relationship Id="rId1" Type="http://schemas.openxmlformats.org/officeDocument/2006/relationships/slideLayout" Target="../slideLayouts/slideLayout5.xml"/><Relationship Id="rId6" Type="http://schemas.openxmlformats.org/officeDocument/2006/relationships/image" Target="../media/image1.jpg"/><Relationship Id="rId5" Type="http://schemas.openxmlformats.org/officeDocument/2006/relationships/hyperlink" Target="http://www.kitchenstewardship.com/2015/01/09/super-safe-super-cheap-disinfecting-solution-for-baby-toys-and-your-kitchen/" TargetMode="External"/><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pringstonschoolnews.blogspot.com/2011/03/whole-school-assembly-4-march.html" TargetMode="External"/><Relationship Id="rId2" Type="http://schemas.openxmlformats.org/officeDocument/2006/relationships/image" Target="../media/image33.JPG"/><Relationship Id="rId1" Type="http://schemas.openxmlformats.org/officeDocument/2006/relationships/slideLayout" Target="../slideLayouts/slideLayout5.xml"/><Relationship Id="rId5" Type="http://schemas.openxmlformats.org/officeDocument/2006/relationships/image" Target="../media/image1.jpg"/><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1.jp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1.jp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1.jp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bloominglovely.blogspot.com/2016/11/brodies-post-op-follow-up.html" TargetMode="External"/><Relationship Id="rId2" Type="http://schemas.openxmlformats.org/officeDocument/2006/relationships/image" Target="../media/image5.jpg"/><Relationship Id="rId1" Type="http://schemas.openxmlformats.org/officeDocument/2006/relationships/slideLayout" Target="../slideLayouts/slideLayout5.xm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sz="8000" dirty="0">
                <a:latin typeface="+mn-lt"/>
                <a:ea typeface="+mn-ea"/>
                <a:cs typeface="+mn-cs"/>
              </a:rPr>
              <a:t>A story on going back to school after lockdown</a:t>
            </a:r>
          </a:p>
        </p:txBody>
      </p:sp>
      <p:sp>
        <p:nvSpPr>
          <p:cNvPr id="3" name="Subtitle 2"/>
          <p:cNvSpPr>
            <a:spLocks noGrp="1"/>
          </p:cNvSpPr>
          <p:nvPr>
            <p:ph type="subTitle" idx="1"/>
          </p:nvPr>
        </p:nvSpPr>
        <p:spPr/>
        <p:txBody>
          <a:bodyPr>
            <a:normAutofit lnSpcReduction="10000"/>
          </a:bodyPr>
          <a:lstStyle/>
          <a:p>
            <a:r>
              <a:rPr lang="en-GB" dirty="0"/>
              <a:t>Created by Rebecca Duffus, The Autism Service, Cognus Limited</a:t>
            </a:r>
          </a:p>
          <a:p>
            <a:endParaRPr lang="en-GB" dirty="0"/>
          </a:p>
          <a:p>
            <a:r>
              <a:rPr lang="en-GB" dirty="0"/>
              <a:t>Adapt for your own school using your images, appropriate year group, tutor group or subject. </a:t>
            </a:r>
          </a:p>
        </p:txBody>
      </p:sp>
      <p:pic>
        <p:nvPicPr>
          <p:cNvPr id="4" name="Picture 3" descr="A picture containing drawing&#10;&#10;Description automatically generated">
            <a:extLst>
              <a:ext uri="{FF2B5EF4-FFF2-40B4-BE49-F238E27FC236}">
                <a16:creationId xmlns:a16="http://schemas.microsoft.com/office/drawing/2014/main" id="{51CA1375-BBAA-4634-9BAE-C8D200F45D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125" y="221907"/>
            <a:ext cx="2102609" cy="615515"/>
          </a:xfrm>
          <a:prstGeom prst="rect">
            <a:avLst/>
          </a:prstGeom>
        </p:spPr>
      </p:pic>
    </p:spTree>
    <p:extLst>
      <p:ext uri="{BB962C8B-B14F-4D97-AF65-F5344CB8AC3E}">
        <p14:creationId xmlns:p14="http://schemas.microsoft.com/office/powerpoint/2010/main" val="1078829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BC282-6D7A-4195-BE5E-D9D4C5B25E47}"/>
              </a:ext>
            </a:extLst>
          </p:cNvPr>
          <p:cNvSpPr>
            <a:spLocks noGrp="1"/>
          </p:cNvSpPr>
          <p:nvPr>
            <p:ph type="title"/>
          </p:nvPr>
        </p:nvSpPr>
        <p:spPr/>
        <p:txBody>
          <a:bodyPr>
            <a:normAutofit/>
          </a:bodyPr>
          <a:lstStyle/>
          <a:p>
            <a:r>
              <a:rPr lang="en-GB" sz="5400" b="1" dirty="0"/>
              <a:t>What has changed?</a:t>
            </a:r>
          </a:p>
        </p:txBody>
      </p:sp>
      <p:sp>
        <p:nvSpPr>
          <p:cNvPr id="3" name="Text Placeholder 2">
            <a:extLst>
              <a:ext uri="{FF2B5EF4-FFF2-40B4-BE49-F238E27FC236}">
                <a16:creationId xmlns:a16="http://schemas.microsoft.com/office/drawing/2014/main" id="{C5D3EFCF-A50D-4DE6-9260-7486AB034B9E}"/>
              </a:ext>
            </a:extLst>
          </p:cNvPr>
          <p:cNvSpPr>
            <a:spLocks noGrp="1"/>
          </p:cNvSpPr>
          <p:nvPr>
            <p:ph type="body" idx="1"/>
          </p:nvPr>
        </p:nvSpPr>
        <p:spPr/>
        <p:txBody>
          <a:bodyPr/>
          <a:lstStyle/>
          <a:p>
            <a:endParaRPr lang="en-GB"/>
          </a:p>
        </p:txBody>
      </p:sp>
      <p:sp>
        <p:nvSpPr>
          <p:cNvPr id="4" name="Content Placeholder 3">
            <a:extLst>
              <a:ext uri="{FF2B5EF4-FFF2-40B4-BE49-F238E27FC236}">
                <a16:creationId xmlns:a16="http://schemas.microsoft.com/office/drawing/2014/main" id="{9B600042-8694-4D78-8611-14B03556FB55}"/>
              </a:ext>
            </a:extLst>
          </p:cNvPr>
          <p:cNvSpPr>
            <a:spLocks noGrp="1"/>
          </p:cNvSpPr>
          <p:nvPr>
            <p:ph sz="half" idx="2"/>
          </p:nvPr>
        </p:nvSpPr>
        <p:spPr/>
        <p:txBody>
          <a:bodyPr/>
          <a:lstStyle/>
          <a:p>
            <a:endParaRPr lang="en-GB"/>
          </a:p>
        </p:txBody>
      </p:sp>
      <p:sp>
        <p:nvSpPr>
          <p:cNvPr id="5" name="Text Placeholder 4">
            <a:extLst>
              <a:ext uri="{FF2B5EF4-FFF2-40B4-BE49-F238E27FC236}">
                <a16:creationId xmlns:a16="http://schemas.microsoft.com/office/drawing/2014/main" id="{B19DD879-5951-4652-9EB2-C2D6FB63EE93}"/>
              </a:ext>
            </a:extLst>
          </p:cNvPr>
          <p:cNvSpPr>
            <a:spLocks noGrp="1"/>
          </p:cNvSpPr>
          <p:nvPr>
            <p:ph type="body" sz="quarter" idx="3"/>
          </p:nvPr>
        </p:nvSpPr>
        <p:spPr/>
        <p:txBody>
          <a:bodyPr/>
          <a:lstStyle/>
          <a:p>
            <a:endParaRPr lang="en-GB"/>
          </a:p>
        </p:txBody>
      </p:sp>
      <p:sp>
        <p:nvSpPr>
          <p:cNvPr id="6" name="Content Placeholder 5">
            <a:extLst>
              <a:ext uri="{FF2B5EF4-FFF2-40B4-BE49-F238E27FC236}">
                <a16:creationId xmlns:a16="http://schemas.microsoft.com/office/drawing/2014/main" id="{A141007C-F80D-4047-A6C9-7A754F860D85}"/>
              </a:ext>
            </a:extLst>
          </p:cNvPr>
          <p:cNvSpPr>
            <a:spLocks noGrp="1"/>
          </p:cNvSpPr>
          <p:nvPr>
            <p:ph sz="quarter" idx="4"/>
          </p:nvPr>
        </p:nvSpPr>
        <p:spPr/>
        <p:txBody>
          <a:bodyPr/>
          <a:lstStyle/>
          <a:p>
            <a:endParaRPr lang="en-GB"/>
          </a:p>
        </p:txBody>
      </p:sp>
      <p:pic>
        <p:nvPicPr>
          <p:cNvPr id="7" name="Picture 6" descr="A picture containing drawing&#10;&#10;Description automatically generated">
            <a:extLst>
              <a:ext uri="{FF2B5EF4-FFF2-40B4-BE49-F238E27FC236}">
                <a16:creationId xmlns:a16="http://schemas.microsoft.com/office/drawing/2014/main" id="{C6A42E81-4931-481F-97EB-CC1B8DCCAC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127" y="221908"/>
            <a:ext cx="1653874" cy="484153"/>
          </a:xfrm>
          <a:prstGeom prst="rect">
            <a:avLst/>
          </a:prstGeom>
        </p:spPr>
      </p:pic>
    </p:spTree>
    <p:extLst>
      <p:ext uri="{BB962C8B-B14F-4D97-AF65-F5344CB8AC3E}">
        <p14:creationId xmlns:p14="http://schemas.microsoft.com/office/powerpoint/2010/main" val="3177058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65616" y="4045403"/>
            <a:ext cx="10976655" cy="2530495"/>
          </a:xfrm>
        </p:spPr>
        <p:txBody>
          <a:bodyPr>
            <a:normAutofit fontScale="92500" lnSpcReduction="10000"/>
          </a:bodyPr>
          <a:lstStyle/>
          <a:p>
            <a:pPr marL="0" indent="0">
              <a:buNone/>
            </a:pPr>
            <a:endParaRPr lang="en-GB" sz="3600" dirty="0"/>
          </a:p>
          <a:p>
            <a:pPr marL="0" indent="0">
              <a:buNone/>
            </a:pPr>
            <a:r>
              <a:rPr lang="en-GB" sz="3600" dirty="0"/>
              <a:t>The government have recommended that </a:t>
            </a:r>
            <a:r>
              <a:rPr lang="en-GB" sz="3600" b="1" u="sng" dirty="0"/>
              <a:t>some</a:t>
            </a:r>
            <a:r>
              <a:rPr lang="en-GB" sz="3600" dirty="0"/>
              <a:t> children can come back to school.</a:t>
            </a:r>
          </a:p>
          <a:p>
            <a:pPr marL="0" indent="0">
              <a:buNone/>
            </a:pPr>
            <a:r>
              <a:rPr lang="en-GB" sz="3600" dirty="0"/>
              <a:t>This means some children will be going back but their brothers or sisters may be staying at home.</a:t>
            </a:r>
          </a:p>
          <a:p>
            <a:pPr marL="0" indent="0">
              <a:buNone/>
            </a:pPr>
            <a:endParaRPr lang="en-GB" dirty="0"/>
          </a:p>
        </p:txBody>
      </p:sp>
      <p:pic>
        <p:nvPicPr>
          <p:cNvPr id="1026" name="Picture 2" descr="When will schools reopen? Everything you need to know about your ...">
            <a:extLst>
              <a:ext uri="{FF2B5EF4-FFF2-40B4-BE49-F238E27FC236}">
                <a16:creationId xmlns:a16="http://schemas.microsoft.com/office/drawing/2014/main" id="{BB0C249A-BE37-42B5-8056-721A7D0A8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081" y="725313"/>
            <a:ext cx="5372607" cy="357522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948C226E-652C-4170-8903-F550730AFBA5}"/>
              </a:ext>
            </a:extLst>
          </p:cNvPr>
          <p:cNvCxnSpPr>
            <a:cxnSpLocks/>
          </p:cNvCxnSpPr>
          <p:nvPr/>
        </p:nvCxnSpPr>
        <p:spPr>
          <a:xfrm flipV="1">
            <a:off x="1731523" y="535021"/>
            <a:ext cx="5924145" cy="3959158"/>
          </a:xfrm>
          <a:prstGeom prst="line">
            <a:avLst/>
          </a:prstGeom>
          <a:ln w="69850">
            <a:solidFill>
              <a:srgbClr val="FF0000"/>
            </a:solidFill>
          </a:ln>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B58898D6-A15E-4276-BA9D-593BAC36C059}"/>
              </a:ext>
            </a:extLst>
          </p:cNvPr>
          <p:cNvCxnSpPr>
            <a:cxnSpLocks/>
          </p:cNvCxnSpPr>
          <p:nvPr/>
        </p:nvCxnSpPr>
        <p:spPr>
          <a:xfrm flipH="1" flipV="1">
            <a:off x="1673157" y="447473"/>
            <a:ext cx="6138154" cy="4114800"/>
          </a:xfrm>
          <a:prstGeom prst="line">
            <a:avLst/>
          </a:prstGeom>
          <a:ln w="69850">
            <a:solidFill>
              <a:srgbClr val="FF0000"/>
            </a:solidFill>
          </a:ln>
        </p:spPr>
        <p:style>
          <a:lnRef idx="3">
            <a:schemeClr val="dk1"/>
          </a:lnRef>
          <a:fillRef idx="0">
            <a:schemeClr val="dk1"/>
          </a:fillRef>
          <a:effectRef idx="2">
            <a:schemeClr val="dk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2F9E3B6A-FB00-49DC-A5B5-88B1416019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25" y="221907"/>
            <a:ext cx="2102609" cy="615515"/>
          </a:xfrm>
          <a:prstGeom prst="rect">
            <a:avLst/>
          </a:prstGeom>
        </p:spPr>
      </p:pic>
    </p:spTree>
    <p:extLst>
      <p:ext uri="{BB962C8B-B14F-4D97-AF65-F5344CB8AC3E}">
        <p14:creationId xmlns:p14="http://schemas.microsoft.com/office/powerpoint/2010/main" val="1524436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65616" y="4045403"/>
            <a:ext cx="10976655" cy="2530495"/>
          </a:xfrm>
        </p:spPr>
        <p:txBody>
          <a:bodyPr>
            <a:normAutofit/>
          </a:bodyPr>
          <a:lstStyle/>
          <a:p>
            <a:pPr marL="0" indent="0">
              <a:buNone/>
            </a:pPr>
            <a:endParaRPr lang="en-GB" sz="3600" dirty="0"/>
          </a:p>
          <a:p>
            <a:pPr marL="0" indent="0">
              <a:buNone/>
            </a:pPr>
            <a:r>
              <a:rPr lang="en-GB" sz="3600" dirty="0"/>
              <a:t>This is so that there are not too many people there.</a:t>
            </a:r>
          </a:p>
          <a:p>
            <a:pPr marL="0" indent="0">
              <a:buNone/>
            </a:pPr>
            <a:endParaRPr lang="en-GB" sz="3600" dirty="0"/>
          </a:p>
          <a:p>
            <a:pPr marL="0" indent="0">
              <a:buNone/>
            </a:pPr>
            <a:r>
              <a:rPr lang="en-GB" sz="3600" dirty="0"/>
              <a:t>Some things in school will be different.  </a:t>
            </a:r>
          </a:p>
        </p:txBody>
      </p:sp>
      <p:pic>
        <p:nvPicPr>
          <p:cNvPr id="1026" name="Picture 2" descr="When will schools reopen? Everything you need to know about your ...">
            <a:extLst>
              <a:ext uri="{FF2B5EF4-FFF2-40B4-BE49-F238E27FC236}">
                <a16:creationId xmlns:a16="http://schemas.microsoft.com/office/drawing/2014/main" id="{BB0C249A-BE37-42B5-8056-721A7D0A8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081" y="725313"/>
            <a:ext cx="5372607" cy="357522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948C226E-652C-4170-8903-F550730AFBA5}"/>
              </a:ext>
            </a:extLst>
          </p:cNvPr>
          <p:cNvCxnSpPr>
            <a:cxnSpLocks/>
          </p:cNvCxnSpPr>
          <p:nvPr/>
        </p:nvCxnSpPr>
        <p:spPr>
          <a:xfrm flipV="1">
            <a:off x="1731523" y="535021"/>
            <a:ext cx="5924145" cy="3959158"/>
          </a:xfrm>
          <a:prstGeom prst="line">
            <a:avLst/>
          </a:prstGeom>
          <a:ln w="69850">
            <a:solidFill>
              <a:srgbClr val="FF0000"/>
            </a:solidFill>
          </a:ln>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B58898D6-A15E-4276-BA9D-593BAC36C059}"/>
              </a:ext>
            </a:extLst>
          </p:cNvPr>
          <p:cNvCxnSpPr>
            <a:cxnSpLocks/>
          </p:cNvCxnSpPr>
          <p:nvPr/>
        </p:nvCxnSpPr>
        <p:spPr>
          <a:xfrm flipH="1" flipV="1">
            <a:off x="1673157" y="447473"/>
            <a:ext cx="6138154" cy="4114800"/>
          </a:xfrm>
          <a:prstGeom prst="line">
            <a:avLst/>
          </a:prstGeom>
          <a:ln w="69850">
            <a:solidFill>
              <a:srgbClr val="FF0000"/>
            </a:solidFill>
          </a:ln>
        </p:spPr>
        <p:style>
          <a:lnRef idx="3">
            <a:schemeClr val="dk1"/>
          </a:lnRef>
          <a:fillRef idx="0">
            <a:schemeClr val="dk1"/>
          </a:fillRef>
          <a:effectRef idx="2">
            <a:schemeClr val="dk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656D8D67-43B4-42CE-8E50-E0FC9F5681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25" y="221907"/>
            <a:ext cx="2102609" cy="615515"/>
          </a:xfrm>
          <a:prstGeom prst="rect">
            <a:avLst/>
          </a:prstGeom>
        </p:spPr>
      </p:pic>
    </p:spTree>
    <p:extLst>
      <p:ext uri="{BB962C8B-B14F-4D97-AF65-F5344CB8AC3E}">
        <p14:creationId xmlns:p14="http://schemas.microsoft.com/office/powerpoint/2010/main" val="1684584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65616" y="3201032"/>
            <a:ext cx="10976655" cy="3222594"/>
          </a:xfrm>
        </p:spPr>
        <p:txBody>
          <a:bodyPr>
            <a:normAutofit/>
          </a:bodyPr>
          <a:lstStyle/>
          <a:p>
            <a:pPr marL="0" indent="0">
              <a:buNone/>
            </a:pPr>
            <a:endParaRPr lang="en-GB" sz="3600" dirty="0"/>
          </a:p>
          <a:p>
            <a:pPr marL="0" indent="0">
              <a:buNone/>
            </a:pPr>
            <a:r>
              <a:rPr lang="en-GB" sz="3600" dirty="0"/>
              <a:t>We need to try and practice </a:t>
            </a:r>
            <a:r>
              <a:rPr lang="en-GB" sz="3600" b="1" u="sng" dirty="0"/>
              <a:t>‘social distancing’ </a:t>
            </a:r>
            <a:r>
              <a:rPr lang="en-GB" sz="3600" dirty="0"/>
              <a:t>which means we should </a:t>
            </a:r>
            <a:r>
              <a:rPr lang="en-GB" sz="3600" b="1" u="sng" dirty="0"/>
              <a:t>try </a:t>
            </a:r>
            <a:r>
              <a:rPr lang="en-GB" sz="3600" dirty="0"/>
              <a:t>to stay around 2 metres away from anyone else, apart from the people we live with.  </a:t>
            </a:r>
          </a:p>
          <a:p>
            <a:pPr marL="0" indent="0">
              <a:buNone/>
            </a:pPr>
            <a:endParaRPr lang="en-GB" sz="3600" dirty="0"/>
          </a:p>
          <a:p>
            <a:pPr marL="0" indent="0">
              <a:buNone/>
            </a:pPr>
            <a:endParaRPr lang="en-GB" sz="3600" dirty="0"/>
          </a:p>
          <a:p>
            <a:pPr marL="0" indent="0">
              <a:buNone/>
            </a:pPr>
            <a:endParaRPr lang="en-GB" dirty="0"/>
          </a:p>
        </p:txBody>
      </p:sp>
      <p:pic>
        <p:nvPicPr>
          <p:cNvPr id="2" name="Picture 1">
            <a:extLst>
              <a:ext uri="{FF2B5EF4-FFF2-40B4-BE49-F238E27FC236}">
                <a16:creationId xmlns:a16="http://schemas.microsoft.com/office/drawing/2014/main" id="{79C21E9F-FF45-4D7E-8F0B-3964114262A2}"/>
              </a:ext>
            </a:extLst>
          </p:cNvPr>
          <p:cNvPicPr>
            <a:picLocks noChangeAspect="1"/>
          </p:cNvPicPr>
          <p:nvPr/>
        </p:nvPicPr>
        <p:blipFill>
          <a:blip r:embed="rId2"/>
          <a:stretch>
            <a:fillRect/>
          </a:stretch>
        </p:blipFill>
        <p:spPr>
          <a:xfrm>
            <a:off x="7000400" y="625433"/>
            <a:ext cx="4175834" cy="2686820"/>
          </a:xfrm>
          <a:prstGeom prst="rect">
            <a:avLst/>
          </a:prstGeom>
        </p:spPr>
      </p:pic>
      <p:pic>
        <p:nvPicPr>
          <p:cNvPr id="5" name="Picture 4">
            <a:extLst>
              <a:ext uri="{FF2B5EF4-FFF2-40B4-BE49-F238E27FC236}">
                <a16:creationId xmlns:a16="http://schemas.microsoft.com/office/drawing/2014/main" id="{8BE4DA75-4AA6-4332-8C8B-2F98AA4C2D0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61371" y="625433"/>
            <a:ext cx="4030230" cy="2686820"/>
          </a:xfrm>
          <a:prstGeom prst="rect">
            <a:avLst/>
          </a:prstGeom>
        </p:spPr>
      </p:pic>
      <p:cxnSp>
        <p:nvCxnSpPr>
          <p:cNvPr id="6" name="Straight Connector 5">
            <a:extLst>
              <a:ext uri="{FF2B5EF4-FFF2-40B4-BE49-F238E27FC236}">
                <a16:creationId xmlns:a16="http://schemas.microsoft.com/office/drawing/2014/main" id="{2144DF28-D5A2-4161-9A81-BDE9616AFB53}"/>
              </a:ext>
            </a:extLst>
          </p:cNvPr>
          <p:cNvCxnSpPr/>
          <p:nvPr/>
        </p:nvCxnSpPr>
        <p:spPr>
          <a:xfrm flipV="1">
            <a:off x="956952" y="322524"/>
            <a:ext cx="4234649" cy="3222594"/>
          </a:xfrm>
          <a:prstGeom prst="line">
            <a:avLst/>
          </a:prstGeom>
          <a:ln w="69850">
            <a:solidFill>
              <a:srgbClr val="FF0000"/>
            </a:solidFill>
          </a:ln>
        </p:spPr>
        <p:style>
          <a:lnRef idx="3">
            <a:schemeClr val="dk1"/>
          </a:lnRef>
          <a:fillRef idx="0">
            <a:schemeClr val="dk1"/>
          </a:fillRef>
          <a:effectRef idx="2">
            <a:schemeClr val="dk1"/>
          </a:effectRef>
          <a:fontRef idx="minor">
            <a:schemeClr val="tx1"/>
          </a:fontRef>
        </p:style>
      </p:cxnSp>
      <p:cxnSp>
        <p:nvCxnSpPr>
          <p:cNvPr id="7" name="Straight Connector 6">
            <a:extLst>
              <a:ext uri="{FF2B5EF4-FFF2-40B4-BE49-F238E27FC236}">
                <a16:creationId xmlns:a16="http://schemas.microsoft.com/office/drawing/2014/main" id="{2E1D30A9-AE3E-424C-8C04-625730398455}"/>
              </a:ext>
            </a:extLst>
          </p:cNvPr>
          <p:cNvCxnSpPr>
            <a:cxnSpLocks/>
          </p:cNvCxnSpPr>
          <p:nvPr/>
        </p:nvCxnSpPr>
        <p:spPr>
          <a:xfrm flipH="1" flipV="1">
            <a:off x="956952" y="322524"/>
            <a:ext cx="4123017" cy="3222594"/>
          </a:xfrm>
          <a:prstGeom prst="line">
            <a:avLst/>
          </a:prstGeom>
          <a:ln w="69850">
            <a:solidFill>
              <a:srgbClr val="FF0000"/>
            </a:solidFill>
          </a:ln>
        </p:spPr>
        <p:style>
          <a:lnRef idx="3">
            <a:schemeClr val="dk1"/>
          </a:lnRef>
          <a:fillRef idx="0">
            <a:schemeClr val="dk1"/>
          </a:fillRef>
          <a:effectRef idx="2">
            <a:schemeClr val="dk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C5F5D60F-F1D6-48B8-B68F-D06B10292F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125" y="221908"/>
            <a:ext cx="1378451" cy="403526"/>
          </a:xfrm>
          <a:prstGeom prst="rect">
            <a:avLst/>
          </a:prstGeom>
        </p:spPr>
      </p:pic>
    </p:spTree>
    <p:extLst>
      <p:ext uri="{BB962C8B-B14F-4D97-AF65-F5344CB8AC3E}">
        <p14:creationId xmlns:p14="http://schemas.microsoft.com/office/powerpoint/2010/main" val="2618441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65616" y="3001601"/>
            <a:ext cx="10976655" cy="3422025"/>
          </a:xfrm>
        </p:spPr>
        <p:txBody>
          <a:bodyPr>
            <a:normAutofit/>
          </a:bodyPr>
          <a:lstStyle/>
          <a:p>
            <a:pPr marL="0" indent="0">
              <a:buNone/>
            </a:pPr>
            <a:endParaRPr lang="en-GB" sz="3600" dirty="0"/>
          </a:p>
          <a:p>
            <a:pPr marL="0" indent="0">
              <a:buNone/>
            </a:pPr>
            <a:endParaRPr lang="en-GB" sz="3600" dirty="0"/>
          </a:p>
          <a:p>
            <a:pPr marL="0" indent="0">
              <a:buNone/>
            </a:pPr>
            <a:endParaRPr lang="en-GB" sz="3600" dirty="0"/>
          </a:p>
          <a:p>
            <a:pPr marL="0" indent="0">
              <a:buNone/>
            </a:pPr>
            <a:r>
              <a:rPr lang="en-GB" sz="3600" dirty="0"/>
              <a:t>2 metres is about 3 big steps.</a:t>
            </a:r>
          </a:p>
          <a:p>
            <a:pPr marL="0" indent="0">
              <a:buNone/>
            </a:pPr>
            <a:r>
              <a:rPr lang="en-GB" sz="3600" dirty="0"/>
              <a:t>Or you can imagine the length of a bed.</a:t>
            </a:r>
          </a:p>
          <a:p>
            <a:pPr marL="0" indent="0">
              <a:buNone/>
            </a:pPr>
            <a:endParaRPr lang="en-GB" sz="3600" dirty="0"/>
          </a:p>
          <a:p>
            <a:pPr marL="0" indent="0">
              <a:buNone/>
            </a:pPr>
            <a:endParaRPr lang="en-GB" sz="3600" dirty="0"/>
          </a:p>
          <a:p>
            <a:pPr marL="0" indent="0">
              <a:buNone/>
            </a:pPr>
            <a:endParaRPr lang="en-GB" dirty="0"/>
          </a:p>
        </p:txBody>
      </p:sp>
      <p:pic>
        <p:nvPicPr>
          <p:cNvPr id="3" name="Picture 2">
            <a:extLst>
              <a:ext uri="{FF2B5EF4-FFF2-40B4-BE49-F238E27FC236}">
                <a16:creationId xmlns:a16="http://schemas.microsoft.com/office/drawing/2014/main" id="{B36AB2FB-D82C-423B-B6CF-37B0517F9CA8}"/>
              </a:ext>
            </a:extLst>
          </p:cNvPr>
          <p:cNvPicPr>
            <a:picLocks noChangeAspect="1"/>
          </p:cNvPicPr>
          <p:nvPr/>
        </p:nvPicPr>
        <p:blipFill>
          <a:blip r:embed="rId2"/>
          <a:stretch>
            <a:fillRect/>
          </a:stretch>
        </p:blipFill>
        <p:spPr>
          <a:xfrm>
            <a:off x="2334828" y="300021"/>
            <a:ext cx="6936830" cy="416861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F6ED4826-00C4-4609-B3EB-2B581D0624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995244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65616" y="2272683"/>
            <a:ext cx="10976655" cy="3572946"/>
          </a:xfrm>
        </p:spPr>
        <p:txBody>
          <a:bodyPr>
            <a:normAutofit/>
          </a:bodyPr>
          <a:lstStyle/>
          <a:p>
            <a:pPr marL="0" indent="0">
              <a:buNone/>
            </a:pPr>
            <a:endParaRPr lang="en-GB" sz="3600" dirty="0"/>
          </a:p>
          <a:p>
            <a:pPr marL="0" indent="0">
              <a:buNone/>
            </a:pPr>
            <a:endParaRPr lang="en-GB" sz="3600" dirty="0"/>
          </a:p>
          <a:p>
            <a:pPr marL="0" indent="0">
              <a:buNone/>
            </a:pPr>
            <a:endParaRPr lang="en-GB" sz="3600" dirty="0"/>
          </a:p>
          <a:p>
            <a:pPr marL="0" indent="0">
              <a:buNone/>
            </a:pPr>
            <a:endParaRPr lang="en-GB" sz="3600" dirty="0"/>
          </a:p>
          <a:p>
            <a:pPr marL="0" indent="0">
              <a:buNone/>
            </a:pPr>
            <a:endParaRPr lang="en-GB" sz="3600" dirty="0"/>
          </a:p>
          <a:p>
            <a:pPr marL="0" indent="0">
              <a:buNone/>
            </a:pPr>
            <a:endParaRPr lang="en-GB" sz="3600" dirty="0"/>
          </a:p>
          <a:p>
            <a:pPr marL="0" indent="0">
              <a:buNone/>
            </a:pPr>
            <a:endParaRPr lang="en-GB" dirty="0"/>
          </a:p>
        </p:txBody>
      </p:sp>
      <p:pic>
        <p:nvPicPr>
          <p:cNvPr id="5" name="Picture 4">
            <a:extLst>
              <a:ext uri="{FF2B5EF4-FFF2-40B4-BE49-F238E27FC236}">
                <a16:creationId xmlns:a16="http://schemas.microsoft.com/office/drawing/2014/main" id="{5554786E-2AD6-48AD-AB9D-7399EF40B480}"/>
              </a:ext>
            </a:extLst>
          </p:cNvPr>
          <p:cNvPicPr>
            <a:picLocks noChangeAspect="1"/>
          </p:cNvPicPr>
          <p:nvPr/>
        </p:nvPicPr>
        <p:blipFill>
          <a:blip r:embed="rId2"/>
          <a:stretch>
            <a:fillRect/>
          </a:stretch>
        </p:blipFill>
        <p:spPr>
          <a:xfrm>
            <a:off x="2539014" y="808978"/>
            <a:ext cx="6560736" cy="4019452"/>
          </a:xfrm>
          <a:prstGeom prst="rect">
            <a:avLst/>
          </a:prstGeom>
        </p:spPr>
      </p:pic>
      <p:sp>
        <p:nvSpPr>
          <p:cNvPr id="6" name="Content Placeholder 3">
            <a:extLst>
              <a:ext uri="{FF2B5EF4-FFF2-40B4-BE49-F238E27FC236}">
                <a16:creationId xmlns:a16="http://schemas.microsoft.com/office/drawing/2014/main" id="{76D215D9-0552-4C15-8195-45F44633729D}"/>
              </a:ext>
            </a:extLst>
          </p:cNvPr>
          <p:cNvSpPr txBox="1">
            <a:spLocks/>
          </p:cNvSpPr>
          <p:nvPr/>
        </p:nvSpPr>
        <p:spPr>
          <a:xfrm>
            <a:off x="665616" y="3001601"/>
            <a:ext cx="10976655" cy="3422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3600" dirty="0"/>
          </a:p>
          <a:p>
            <a:pPr marL="0" indent="0">
              <a:buFont typeface="Arial" panose="020B0604020202020204" pitchFamily="34" charset="0"/>
              <a:buNone/>
            </a:pPr>
            <a:endParaRPr lang="en-GB" sz="3600" dirty="0"/>
          </a:p>
          <a:p>
            <a:pPr marL="0" indent="0">
              <a:buFont typeface="Arial" panose="020B0604020202020204" pitchFamily="34" charset="0"/>
              <a:buNone/>
            </a:pPr>
            <a:endParaRPr lang="en-GB" sz="3600" dirty="0"/>
          </a:p>
          <a:p>
            <a:pPr marL="0" indent="0">
              <a:buFont typeface="Arial" panose="020B0604020202020204" pitchFamily="34" charset="0"/>
              <a:buNone/>
            </a:pPr>
            <a:r>
              <a:rPr lang="en-GB" sz="3600" dirty="0"/>
              <a:t>Or if you were holding a broom – you shouldn’t be able to touch anyone with it.</a:t>
            </a:r>
          </a:p>
          <a:p>
            <a:pPr marL="0" indent="0">
              <a:buFont typeface="Arial" panose="020B0604020202020204" pitchFamily="34" charset="0"/>
              <a:buNone/>
            </a:pPr>
            <a:endParaRPr lang="en-GB" sz="3600" dirty="0"/>
          </a:p>
          <a:p>
            <a:pPr marL="0" indent="0">
              <a:buFont typeface="Arial" panose="020B0604020202020204" pitchFamily="34" charset="0"/>
              <a:buNone/>
            </a:pPr>
            <a:endParaRPr lang="en-GB" sz="3600" dirty="0"/>
          </a:p>
          <a:p>
            <a:pPr marL="0" indent="0">
              <a:buFont typeface="Arial" panose="020B0604020202020204" pitchFamily="34" charset="0"/>
              <a:buNone/>
            </a:pPr>
            <a:endParaRPr lang="en-GB" dirty="0"/>
          </a:p>
        </p:txBody>
      </p:sp>
      <p:pic>
        <p:nvPicPr>
          <p:cNvPr id="7" name="Picture 6" descr="A picture containing drawing&#10;&#10;Description automatically generated">
            <a:extLst>
              <a:ext uri="{FF2B5EF4-FFF2-40B4-BE49-F238E27FC236}">
                <a16:creationId xmlns:a16="http://schemas.microsoft.com/office/drawing/2014/main" id="{CB889B96-CDCE-4DEA-B6FF-DE9AEC675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1291371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65616" y="2272683"/>
            <a:ext cx="10976655" cy="3572946"/>
          </a:xfrm>
        </p:spPr>
        <p:txBody>
          <a:bodyPr>
            <a:normAutofit/>
          </a:bodyPr>
          <a:lstStyle/>
          <a:p>
            <a:pPr marL="0" indent="0">
              <a:buNone/>
            </a:pPr>
            <a:endParaRPr lang="en-GB" sz="3600" dirty="0"/>
          </a:p>
          <a:p>
            <a:pPr marL="0" indent="0">
              <a:buNone/>
            </a:pPr>
            <a:endParaRPr lang="en-GB" sz="3600" dirty="0"/>
          </a:p>
          <a:p>
            <a:pPr marL="0" indent="0">
              <a:buNone/>
            </a:pPr>
            <a:endParaRPr lang="en-GB" sz="3600" dirty="0"/>
          </a:p>
          <a:p>
            <a:pPr marL="0" indent="0">
              <a:buNone/>
            </a:pPr>
            <a:endParaRPr lang="en-GB" sz="3600" dirty="0"/>
          </a:p>
          <a:p>
            <a:pPr marL="0" indent="0">
              <a:buNone/>
            </a:pPr>
            <a:endParaRPr lang="en-GB" sz="3600" dirty="0"/>
          </a:p>
          <a:p>
            <a:pPr marL="0" indent="0">
              <a:buNone/>
            </a:pPr>
            <a:endParaRPr lang="en-GB" sz="3600" dirty="0"/>
          </a:p>
          <a:p>
            <a:pPr marL="0" indent="0">
              <a:buNone/>
            </a:pPr>
            <a:endParaRPr lang="en-GB" dirty="0"/>
          </a:p>
        </p:txBody>
      </p:sp>
      <p:sp>
        <p:nvSpPr>
          <p:cNvPr id="6" name="Content Placeholder 3">
            <a:extLst>
              <a:ext uri="{FF2B5EF4-FFF2-40B4-BE49-F238E27FC236}">
                <a16:creationId xmlns:a16="http://schemas.microsoft.com/office/drawing/2014/main" id="{76D215D9-0552-4C15-8195-45F44633729D}"/>
              </a:ext>
            </a:extLst>
          </p:cNvPr>
          <p:cNvSpPr txBox="1">
            <a:spLocks/>
          </p:cNvSpPr>
          <p:nvPr/>
        </p:nvSpPr>
        <p:spPr>
          <a:xfrm>
            <a:off x="665616" y="3001601"/>
            <a:ext cx="10976655" cy="3422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3600" dirty="0"/>
          </a:p>
          <a:p>
            <a:pPr marL="0" indent="0">
              <a:buFont typeface="Arial" panose="020B0604020202020204" pitchFamily="34" charset="0"/>
              <a:buNone/>
            </a:pPr>
            <a:endParaRPr lang="en-GB" sz="3600" dirty="0"/>
          </a:p>
          <a:p>
            <a:pPr marL="0" indent="0">
              <a:buFont typeface="Arial" panose="020B0604020202020204" pitchFamily="34" charset="0"/>
              <a:buNone/>
            </a:pPr>
            <a:endParaRPr lang="en-GB" sz="3600" dirty="0"/>
          </a:p>
          <a:p>
            <a:pPr marL="0" indent="0">
              <a:buFont typeface="Arial" panose="020B0604020202020204" pitchFamily="34" charset="0"/>
              <a:buNone/>
            </a:pPr>
            <a:r>
              <a:rPr lang="en-GB" sz="3600" dirty="0"/>
              <a:t>Or two shopping trolleys…</a:t>
            </a:r>
          </a:p>
          <a:p>
            <a:pPr marL="0" indent="0">
              <a:buFont typeface="Arial" panose="020B0604020202020204" pitchFamily="34" charset="0"/>
              <a:buNone/>
            </a:pPr>
            <a:endParaRPr lang="en-GB" sz="3600" dirty="0"/>
          </a:p>
          <a:p>
            <a:pPr marL="0" indent="0">
              <a:buFont typeface="Arial" panose="020B0604020202020204" pitchFamily="34" charset="0"/>
              <a:buNone/>
            </a:pPr>
            <a:endParaRPr lang="en-GB" sz="3600" dirty="0"/>
          </a:p>
          <a:p>
            <a:pPr marL="0" indent="0">
              <a:buFont typeface="Arial" panose="020B0604020202020204" pitchFamily="34" charset="0"/>
              <a:buNone/>
            </a:pPr>
            <a:endParaRPr lang="en-GB" dirty="0"/>
          </a:p>
        </p:txBody>
      </p:sp>
      <p:pic>
        <p:nvPicPr>
          <p:cNvPr id="2" name="Picture 1">
            <a:extLst>
              <a:ext uri="{FF2B5EF4-FFF2-40B4-BE49-F238E27FC236}">
                <a16:creationId xmlns:a16="http://schemas.microsoft.com/office/drawing/2014/main" id="{2C8B7CD7-B47B-4751-9AA3-7C0DE58B6837}"/>
              </a:ext>
            </a:extLst>
          </p:cNvPr>
          <p:cNvPicPr>
            <a:picLocks noChangeAspect="1"/>
          </p:cNvPicPr>
          <p:nvPr/>
        </p:nvPicPr>
        <p:blipFill>
          <a:blip r:embed="rId2"/>
          <a:stretch>
            <a:fillRect/>
          </a:stretch>
        </p:blipFill>
        <p:spPr>
          <a:xfrm>
            <a:off x="2000203" y="68385"/>
            <a:ext cx="7800975" cy="4714875"/>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950B2257-D727-4B19-BB79-BBBB9ADCB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2778835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65616" y="2272683"/>
            <a:ext cx="10976655" cy="3572946"/>
          </a:xfrm>
        </p:spPr>
        <p:txBody>
          <a:bodyPr>
            <a:normAutofit/>
          </a:bodyPr>
          <a:lstStyle/>
          <a:p>
            <a:pPr marL="0" indent="0">
              <a:buNone/>
            </a:pPr>
            <a:endParaRPr lang="en-GB" sz="3600" dirty="0"/>
          </a:p>
          <a:p>
            <a:pPr marL="0" indent="0">
              <a:buNone/>
            </a:pPr>
            <a:endParaRPr lang="en-GB" sz="3600" dirty="0"/>
          </a:p>
          <a:p>
            <a:pPr marL="0" indent="0">
              <a:buNone/>
            </a:pPr>
            <a:endParaRPr lang="en-GB" sz="3600" dirty="0"/>
          </a:p>
          <a:p>
            <a:pPr marL="0" indent="0">
              <a:buNone/>
            </a:pPr>
            <a:endParaRPr lang="en-GB" sz="3600" dirty="0"/>
          </a:p>
          <a:p>
            <a:pPr marL="0" indent="0">
              <a:buNone/>
            </a:pPr>
            <a:endParaRPr lang="en-GB" sz="3600" dirty="0"/>
          </a:p>
          <a:p>
            <a:pPr marL="0" indent="0">
              <a:buNone/>
            </a:pPr>
            <a:endParaRPr lang="en-GB" sz="3600" dirty="0"/>
          </a:p>
          <a:p>
            <a:pPr marL="0" indent="0">
              <a:buNone/>
            </a:pPr>
            <a:endParaRPr lang="en-GB" dirty="0"/>
          </a:p>
        </p:txBody>
      </p:sp>
      <p:sp>
        <p:nvSpPr>
          <p:cNvPr id="6" name="Content Placeholder 3">
            <a:extLst>
              <a:ext uri="{FF2B5EF4-FFF2-40B4-BE49-F238E27FC236}">
                <a16:creationId xmlns:a16="http://schemas.microsoft.com/office/drawing/2014/main" id="{76D215D9-0552-4C15-8195-45F44633729D}"/>
              </a:ext>
            </a:extLst>
          </p:cNvPr>
          <p:cNvSpPr txBox="1">
            <a:spLocks/>
          </p:cNvSpPr>
          <p:nvPr/>
        </p:nvSpPr>
        <p:spPr>
          <a:xfrm>
            <a:off x="665616" y="3001601"/>
            <a:ext cx="10976655" cy="3422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3600" dirty="0"/>
          </a:p>
          <a:p>
            <a:pPr marL="0" indent="0">
              <a:buFont typeface="Arial" panose="020B0604020202020204" pitchFamily="34" charset="0"/>
              <a:buNone/>
            </a:pPr>
            <a:endParaRPr lang="en-GB" sz="3600" dirty="0"/>
          </a:p>
          <a:p>
            <a:pPr marL="0" indent="0">
              <a:buFont typeface="Arial" panose="020B0604020202020204" pitchFamily="34" charset="0"/>
              <a:buNone/>
            </a:pPr>
            <a:endParaRPr lang="en-GB" sz="3600" dirty="0"/>
          </a:p>
          <a:p>
            <a:pPr marL="0" indent="0">
              <a:buFont typeface="Arial" panose="020B0604020202020204" pitchFamily="34" charset="0"/>
              <a:buNone/>
            </a:pPr>
            <a:endParaRPr lang="en-GB" sz="3600" dirty="0"/>
          </a:p>
          <a:p>
            <a:pPr marL="0" indent="0">
              <a:buFont typeface="Arial" panose="020B0604020202020204" pitchFamily="34" charset="0"/>
              <a:buNone/>
            </a:pPr>
            <a:r>
              <a:rPr lang="en-GB" sz="3600" dirty="0"/>
              <a:t>Or imagine an adult lying down…</a:t>
            </a:r>
          </a:p>
          <a:p>
            <a:pPr marL="0" indent="0">
              <a:buFont typeface="Arial" panose="020B0604020202020204" pitchFamily="34" charset="0"/>
              <a:buNone/>
            </a:pPr>
            <a:endParaRPr lang="en-GB" sz="3600" dirty="0"/>
          </a:p>
          <a:p>
            <a:pPr marL="0" indent="0">
              <a:buFont typeface="Arial" panose="020B0604020202020204" pitchFamily="34" charset="0"/>
              <a:buNone/>
            </a:pPr>
            <a:endParaRPr lang="en-GB" dirty="0"/>
          </a:p>
        </p:txBody>
      </p:sp>
      <p:pic>
        <p:nvPicPr>
          <p:cNvPr id="3" name="Picture 2">
            <a:extLst>
              <a:ext uri="{FF2B5EF4-FFF2-40B4-BE49-F238E27FC236}">
                <a16:creationId xmlns:a16="http://schemas.microsoft.com/office/drawing/2014/main" id="{021996EA-A6F8-455A-A514-A668CCD52268}"/>
              </a:ext>
            </a:extLst>
          </p:cNvPr>
          <p:cNvPicPr>
            <a:picLocks noChangeAspect="1"/>
          </p:cNvPicPr>
          <p:nvPr/>
        </p:nvPicPr>
        <p:blipFill>
          <a:blip r:embed="rId2"/>
          <a:stretch>
            <a:fillRect/>
          </a:stretch>
        </p:blipFill>
        <p:spPr>
          <a:xfrm>
            <a:off x="1910364" y="434374"/>
            <a:ext cx="7962900" cy="4886325"/>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2A8C469-F8B8-4DEB-AD6A-28784E7DF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2524428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65616" y="4045403"/>
            <a:ext cx="10976655" cy="2559583"/>
          </a:xfrm>
        </p:spPr>
        <p:txBody>
          <a:bodyPr>
            <a:normAutofit fontScale="92500" lnSpcReduction="10000"/>
          </a:bodyPr>
          <a:lstStyle/>
          <a:p>
            <a:pPr marL="0" indent="0">
              <a:buNone/>
            </a:pPr>
            <a:endParaRPr lang="en-GB" sz="3600" dirty="0"/>
          </a:p>
          <a:p>
            <a:pPr marL="0" indent="0">
              <a:buNone/>
            </a:pPr>
            <a:r>
              <a:rPr lang="en-GB" sz="3600" dirty="0"/>
              <a:t>Our classes will have less children in so that we can try to stay further apart. </a:t>
            </a:r>
          </a:p>
          <a:p>
            <a:pPr marL="0" indent="0">
              <a:buNone/>
            </a:pPr>
            <a:endParaRPr lang="en-GB" sz="3600" dirty="0"/>
          </a:p>
          <a:p>
            <a:pPr marL="0" indent="0">
              <a:buNone/>
            </a:pPr>
            <a:r>
              <a:rPr lang="en-GB" sz="3600" dirty="0"/>
              <a:t>You may have less desks or they may be more spread out.</a:t>
            </a:r>
          </a:p>
          <a:p>
            <a:pPr marL="0" indent="0">
              <a:buNone/>
            </a:pPr>
            <a:endParaRPr lang="en-GB" sz="3600" dirty="0"/>
          </a:p>
          <a:p>
            <a:pPr marL="0" indent="0">
              <a:buNone/>
            </a:pPr>
            <a:endParaRPr lang="en-GB" dirty="0"/>
          </a:p>
        </p:txBody>
      </p:sp>
      <p:pic>
        <p:nvPicPr>
          <p:cNvPr id="5" name="Picture 4" descr="A person sitting at a desk in a room&#10;&#10;Description automatically generated">
            <a:extLst>
              <a:ext uri="{FF2B5EF4-FFF2-40B4-BE49-F238E27FC236}">
                <a16:creationId xmlns:a16="http://schemas.microsoft.com/office/drawing/2014/main" id="{82E2AB37-1E8C-45B5-A8CA-E8E82415DA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1838" y="441061"/>
            <a:ext cx="5508323" cy="3674008"/>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4A81E30C-B026-4A1B-9DE2-BD6C5FE543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242236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65616" y="4045403"/>
            <a:ext cx="10976655" cy="2559583"/>
          </a:xfrm>
        </p:spPr>
        <p:txBody>
          <a:bodyPr>
            <a:normAutofit/>
          </a:bodyPr>
          <a:lstStyle/>
          <a:p>
            <a:pPr marL="0" indent="0">
              <a:buNone/>
            </a:pPr>
            <a:r>
              <a:rPr lang="en-GB" sz="3600" dirty="0"/>
              <a:t>You will only be in classes of 15 students, so half of your class may be in another room.  </a:t>
            </a:r>
          </a:p>
          <a:p>
            <a:pPr marL="0" indent="0">
              <a:buNone/>
            </a:pPr>
            <a:endParaRPr lang="en-GB" sz="3600" dirty="0"/>
          </a:p>
          <a:p>
            <a:pPr marL="0" indent="0">
              <a:buNone/>
            </a:pPr>
            <a:endParaRPr lang="en-GB" dirty="0"/>
          </a:p>
        </p:txBody>
      </p:sp>
      <p:pic>
        <p:nvPicPr>
          <p:cNvPr id="5" name="Picture 4" descr="A person sitting at a desk in a room&#10;&#10;Description automatically generated">
            <a:extLst>
              <a:ext uri="{FF2B5EF4-FFF2-40B4-BE49-F238E27FC236}">
                <a16:creationId xmlns:a16="http://schemas.microsoft.com/office/drawing/2014/main" id="{82E2AB37-1E8C-45B5-A8CA-E8E82415DA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5456" y="319882"/>
            <a:ext cx="5312872" cy="3543644"/>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201A85D7-6A78-4BC1-9F3F-7888AE948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3676473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
          </p:nvPr>
        </p:nvSpPr>
        <p:spPr>
          <a:xfrm>
            <a:off x="2411135" y="4243321"/>
            <a:ext cx="10515600" cy="1733277"/>
          </a:xfrm>
        </p:spPr>
        <p:txBody>
          <a:bodyPr>
            <a:normAutofit/>
          </a:bodyPr>
          <a:lstStyle/>
          <a:p>
            <a:pPr marL="0" indent="0">
              <a:buNone/>
            </a:pPr>
            <a:r>
              <a:rPr lang="en-GB" sz="3200" dirty="0"/>
              <a:t>I am in year … in M ….’s class at ……. School. </a:t>
            </a:r>
          </a:p>
        </p:txBody>
      </p:sp>
      <p:pic>
        <p:nvPicPr>
          <p:cNvPr id="4" name="Picture 3" descr="A picture containing person, child, indoor, boy&#10;&#10;Description automatically generated">
            <a:extLst>
              <a:ext uri="{FF2B5EF4-FFF2-40B4-BE49-F238E27FC236}">
                <a16:creationId xmlns:a16="http://schemas.microsoft.com/office/drawing/2014/main" id="{E777A1A7-73FA-4968-9DD6-FB7CBDAD7BC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989033" y="668338"/>
            <a:ext cx="3802016" cy="2535915"/>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139A5D7C-191C-4E92-AD72-946DC2F1D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25" y="221907"/>
            <a:ext cx="2102609" cy="615515"/>
          </a:xfrm>
          <a:prstGeom prst="rect">
            <a:avLst/>
          </a:prstGeom>
        </p:spPr>
      </p:pic>
    </p:spTree>
    <p:extLst>
      <p:ext uri="{BB962C8B-B14F-4D97-AF65-F5344CB8AC3E}">
        <p14:creationId xmlns:p14="http://schemas.microsoft.com/office/powerpoint/2010/main" val="1392379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65616" y="4456590"/>
            <a:ext cx="10976655" cy="2148396"/>
          </a:xfrm>
        </p:spPr>
        <p:txBody>
          <a:bodyPr>
            <a:normAutofit/>
          </a:bodyPr>
          <a:lstStyle/>
          <a:p>
            <a:pPr marL="0" indent="0">
              <a:buNone/>
            </a:pPr>
            <a:r>
              <a:rPr lang="en-GB" sz="3600" dirty="0"/>
              <a:t>Your class group is your ‘bubble’ – this means you may get closer than 2 metres from them but should try to stay away from people from other bubbles.</a:t>
            </a:r>
          </a:p>
          <a:p>
            <a:pPr marL="0" indent="0">
              <a:buNone/>
            </a:pPr>
            <a:endParaRPr lang="en-GB" sz="3600" dirty="0"/>
          </a:p>
          <a:p>
            <a:pPr marL="0" indent="0">
              <a:buNone/>
            </a:pPr>
            <a:endParaRPr lang="en-GB" dirty="0"/>
          </a:p>
        </p:txBody>
      </p:sp>
      <p:pic>
        <p:nvPicPr>
          <p:cNvPr id="3" name="Picture 2" descr="A group of people around each other&#10;&#10;Description automatically generated">
            <a:extLst>
              <a:ext uri="{FF2B5EF4-FFF2-40B4-BE49-F238E27FC236}">
                <a16:creationId xmlns:a16="http://schemas.microsoft.com/office/drawing/2014/main" id="{BD4D4D46-33D4-4496-B4A2-C389690486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7163" y="559808"/>
            <a:ext cx="4647460" cy="3485595"/>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6DD05120-4B51-45A5-B69F-FE0250065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2851923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65616" y="4045403"/>
            <a:ext cx="10976655" cy="2481857"/>
          </a:xfrm>
        </p:spPr>
        <p:txBody>
          <a:bodyPr>
            <a:normAutofit/>
          </a:bodyPr>
          <a:lstStyle/>
          <a:p>
            <a:pPr marL="0" indent="0">
              <a:buNone/>
            </a:pPr>
            <a:endParaRPr lang="en-GB" sz="3600" dirty="0"/>
          </a:p>
          <a:p>
            <a:pPr marL="0" indent="0">
              <a:buNone/>
            </a:pPr>
            <a:r>
              <a:rPr lang="en-GB" sz="3600" dirty="0"/>
              <a:t>You may have a mark on your desk or chair so you know where to sit and where not to sit.</a:t>
            </a:r>
          </a:p>
          <a:p>
            <a:pPr marL="0" indent="0">
              <a:buNone/>
            </a:pPr>
            <a:r>
              <a:rPr lang="en-GB" sz="3600" dirty="0"/>
              <a:t>A red line or X means you shouldn’t sit there.  </a:t>
            </a:r>
          </a:p>
          <a:p>
            <a:pPr marL="0" indent="0">
              <a:buNone/>
            </a:pPr>
            <a:endParaRPr lang="en-GB" sz="3600" dirty="0"/>
          </a:p>
          <a:p>
            <a:pPr marL="0" indent="0">
              <a:buNone/>
            </a:pPr>
            <a:endParaRPr lang="en-GB" dirty="0"/>
          </a:p>
        </p:txBody>
      </p:sp>
      <p:pic>
        <p:nvPicPr>
          <p:cNvPr id="7" name="Picture 6" descr="A room with people sitting at a table&#10;&#10;Description automatically generated">
            <a:extLst>
              <a:ext uri="{FF2B5EF4-FFF2-40B4-BE49-F238E27FC236}">
                <a16:creationId xmlns:a16="http://schemas.microsoft.com/office/drawing/2014/main" id="{9E676530-96C6-42C2-ABC5-023423A18AE4}"/>
              </a:ext>
            </a:extLst>
          </p:cNvPr>
          <p:cNvPicPr>
            <a:picLocks noChangeAspect="1"/>
          </p:cNvPicPr>
          <p:nvPr/>
        </p:nvPicPr>
        <p:blipFill rotWithShape="1">
          <a:blip r:embed="rId2">
            <a:extLst>
              <a:ext uri="{28A0092B-C50C-407E-A947-70E740481C1C}">
                <a14:useLocalDpi xmlns:a14="http://schemas.microsoft.com/office/drawing/2010/main" val="0"/>
              </a:ext>
            </a:extLst>
          </a:blip>
          <a:srcRect l="19206" t="19560"/>
          <a:stretch/>
        </p:blipFill>
        <p:spPr>
          <a:xfrm>
            <a:off x="3511684" y="996321"/>
            <a:ext cx="4591457" cy="3049082"/>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54B1229-5431-4656-96D3-C008B14EA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2050953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42193" y="2241156"/>
            <a:ext cx="10976655" cy="1800225"/>
          </a:xfrm>
        </p:spPr>
        <p:txBody>
          <a:bodyPr/>
          <a:lstStyle/>
          <a:p>
            <a:pPr marL="0" indent="0">
              <a:buNone/>
            </a:pPr>
            <a:endParaRPr lang="en-GB" sz="3600" dirty="0"/>
          </a:p>
          <a:p>
            <a:pPr marL="0" indent="0">
              <a:buNone/>
            </a:pPr>
            <a:r>
              <a:rPr lang="en-GB" sz="3600" dirty="0"/>
              <a:t>We used to all queue up close together.  Now, if you are queuing to come into school, you will need to stand apart.</a:t>
            </a:r>
          </a:p>
          <a:p>
            <a:pPr marL="0" indent="0">
              <a:buNone/>
            </a:pPr>
            <a:endParaRPr lang="en-GB" sz="3600" dirty="0"/>
          </a:p>
          <a:p>
            <a:pPr marL="0" indent="0">
              <a:buNone/>
            </a:pPr>
            <a:endParaRPr lang="en-GB" dirty="0"/>
          </a:p>
        </p:txBody>
      </p:sp>
      <p:pic>
        <p:nvPicPr>
          <p:cNvPr id="7" name="Picture 6" descr="A picture containing stool&#10;&#10;Description automatically generated">
            <a:extLst>
              <a:ext uri="{FF2B5EF4-FFF2-40B4-BE49-F238E27FC236}">
                <a16:creationId xmlns:a16="http://schemas.microsoft.com/office/drawing/2014/main" id="{12F6FCEB-A7A4-4038-82EA-1EC7049789E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673367" y="564327"/>
            <a:ext cx="911339" cy="1245093"/>
          </a:xfrm>
          <a:prstGeom prst="rect">
            <a:avLst/>
          </a:prstGeom>
        </p:spPr>
      </p:pic>
      <p:pic>
        <p:nvPicPr>
          <p:cNvPr id="9" name="Picture 8" descr="A picture containing food&#10;&#10;Description automatically generated">
            <a:extLst>
              <a:ext uri="{FF2B5EF4-FFF2-40B4-BE49-F238E27FC236}">
                <a16:creationId xmlns:a16="http://schemas.microsoft.com/office/drawing/2014/main" id="{E0FC4572-4A64-4537-888C-A2367808F56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790103" y="564326"/>
            <a:ext cx="657132" cy="1245092"/>
          </a:xfrm>
          <a:prstGeom prst="rect">
            <a:avLst/>
          </a:prstGeom>
        </p:spPr>
      </p:pic>
      <p:pic>
        <p:nvPicPr>
          <p:cNvPr id="10" name="Picture 9" descr="A picture containing stool&#10;&#10;Description automatically generated">
            <a:extLst>
              <a:ext uri="{FF2B5EF4-FFF2-40B4-BE49-F238E27FC236}">
                <a16:creationId xmlns:a16="http://schemas.microsoft.com/office/drawing/2014/main" id="{2BF13E37-7972-46CA-9E29-1EDC53CAC74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90296" y="602056"/>
            <a:ext cx="911339" cy="1245093"/>
          </a:xfrm>
          <a:prstGeom prst="rect">
            <a:avLst/>
          </a:prstGeom>
        </p:spPr>
      </p:pic>
      <p:cxnSp>
        <p:nvCxnSpPr>
          <p:cNvPr id="12" name="Straight Arrow Connector 11">
            <a:extLst>
              <a:ext uri="{FF2B5EF4-FFF2-40B4-BE49-F238E27FC236}">
                <a16:creationId xmlns:a16="http://schemas.microsoft.com/office/drawing/2014/main" id="{81DB6EA0-F546-4629-AECE-D8AC105C7F48}"/>
              </a:ext>
            </a:extLst>
          </p:cNvPr>
          <p:cNvCxnSpPr>
            <a:cxnSpLocks/>
          </p:cNvCxnSpPr>
          <p:nvPr/>
        </p:nvCxnSpPr>
        <p:spPr>
          <a:xfrm>
            <a:off x="2401635" y="1829391"/>
            <a:ext cx="2312407" cy="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64D1BF51-D63A-4283-A0DF-ED3E87FA07FB}"/>
              </a:ext>
            </a:extLst>
          </p:cNvPr>
          <p:cNvSpPr txBox="1"/>
          <p:nvPr/>
        </p:nvSpPr>
        <p:spPr>
          <a:xfrm>
            <a:off x="2775123" y="2056490"/>
            <a:ext cx="1565429" cy="369332"/>
          </a:xfrm>
          <a:prstGeom prst="rect">
            <a:avLst/>
          </a:prstGeom>
          <a:noFill/>
        </p:spPr>
        <p:txBody>
          <a:bodyPr wrap="none" rtlCol="0">
            <a:spAutoFit/>
          </a:bodyPr>
          <a:lstStyle/>
          <a:p>
            <a:r>
              <a:rPr lang="en-GB" dirty="0"/>
              <a:t>2 metres apart</a:t>
            </a:r>
          </a:p>
        </p:txBody>
      </p:sp>
      <p:cxnSp>
        <p:nvCxnSpPr>
          <p:cNvPr id="15" name="Straight Arrow Connector 14">
            <a:extLst>
              <a:ext uri="{FF2B5EF4-FFF2-40B4-BE49-F238E27FC236}">
                <a16:creationId xmlns:a16="http://schemas.microsoft.com/office/drawing/2014/main" id="{F2ABFF94-CFA0-4B96-890A-73C1A198F963}"/>
              </a:ext>
            </a:extLst>
          </p:cNvPr>
          <p:cNvCxnSpPr>
            <a:cxnSpLocks/>
          </p:cNvCxnSpPr>
          <p:nvPr/>
        </p:nvCxnSpPr>
        <p:spPr>
          <a:xfrm>
            <a:off x="5534824" y="1851585"/>
            <a:ext cx="2312407" cy="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C2561B8B-B653-4D0C-847D-7FDC0F2892C9}"/>
              </a:ext>
            </a:extLst>
          </p:cNvPr>
          <p:cNvSpPr txBox="1"/>
          <p:nvPr/>
        </p:nvSpPr>
        <p:spPr>
          <a:xfrm>
            <a:off x="5830521" y="2056490"/>
            <a:ext cx="1565429" cy="369332"/>
          </a:xfrm>
          <a:prstGeom prst="rect">
            <a:avLst/>
          </a:prstGeom>
          <a:noFill/>
        </p:spPr>
        <p:txBody>
          <a:bodyPr wrap="none" rtlCol="0">
            <a:spAutoFit/>
          </a:bodyPr>
          <a:lstStyle/>
          <a:p>
            <a:r>
              <a:rPr lang="en-GB" dirty="0"/>
              <a:t>2 metres apart</a:t>
            </a:r>
          </a:p>
        </p:txBody>
      </p:sp>
      <p:pic>
        <p:nvPicPr>
          <p:cNvPr id="17" name="Picture 16">
            <a:extLst>
              <a:ext uri="{FF2B5EF4-FFF2-40B4-BE49-F238E27FC236}">
                <a16:creationId xmlns:a16="http://schemas.microsoft.com/office/drawing/2014/main" id="{5D49212A-D350-4C46-93F4-D493500FF63A}"/>
              </a:ext>
            </a:extLst>
          </p:cNvPr>
          <p:cNvPicPr>
            <a:picLocks noChangeAspect="1"/>
          </p:cNvPicPr>
          <p:nvPr/>
        </p:nvPicPr>
        <p:blipFill>
          <a:blip r:embed="rId6"/>
          <a:stretch>
            <a:fillRect/>
          </a:stretch>
        </p:blipFill>
        <p:spPr>
          <a:xfrm>
            <a:off x="7166797" y="4226047"/>
            <a:ext cx="4264867" cy="2396277"/>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0881AF03-F6F1-4458-9EEF-2B2E417F13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2994545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42193" y="3532066"/>
            <a:ext cx="10976655" cy="1800225"/>
          </a:xfrm>
        </p:spPr>
        <p:txBody>
          <a:bodyPr/>
          <a:lstStyle/>
          <a:p>
            <a:pPr marL="0" indent="0">
              <a:buNone/>
            </a:pPr>
            <a:endParaRPr lang="en-GB" sz="3600" dirty="0"/>
          </a:p>
          <a:p>
            <a:pPr marL="0" indent="0">
              <a:buNone/>
            </a:pPr>
            <a:r>
              <a:rPr lang="en-GB" sz="3600" dirty="0"/>
              <a:t>There may be marks on the ground showing you where to stand.</a:t>
            </a:r>
          </a:p>
          <a:p>
            <a:pPr marL="0" indent="0">
              <a:buNone/>
            </a:pPr>
            <a:endParaRPr lang="en-GB" sz="3600" dirty="0"/>
          </a:p>
          <a:p>
            <a:pPr marL="0" indent="0">
              <a:buNone/>
            </a:pPr>
            <a:endParaRPr lang="en-GB" dirty="0"/>
          </a:p>
        </p:txBody>
      </p:sp>
      <p:pic>
        <p:nvPicPr>
          <p:cNvPr id="3" name="Picture 2" descr="A picture containing outdoor, person, grass, young&#10;&#10;Description automatically generated">
            <a:extLst>
              <a:ext uri="{FF2B5EF4-FFF2-40B4-BE49-F238E27FC236}">
                <a16:creationId xmlns:a16="http://schemas.microsoft.com/office/drawing/2014/main" id="{6B4F8724-FA6C-4A0C-9C6B-9A5C18EDC6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2995" y="601494"/>
            <a:ext cx="4572000" cy="304800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0590BB56-AD88-4BE3-AE02-B9DFAAB34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1287363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10868" y="0"/>
            <a:ext cx="10976655" cy="1800225"/>
          </a:xfrm>
        </p:spPr>
        <p:txBody>
          <a:bodyPr/>
          <a:lstStyle/>
          <a:p>
            <a:pPr marL="0" indent="0">
              <a:buNone/>
            </a:pPr>
            <a:endParaRPr lang="en-GB" sz="3600" dirty="0"/>
          </a:p>
          <a:p>
            <a:pPr marL="0" indent="0">
              <a:buNone/>
            </a:pPr>
            <a:r>
              <a:rPr lang="en-GB" sz="3600" dirty="0"/>
              <a:t>You may be excited to see your teachers or friends.  You can greet them by waving from 2 metres away.  </a:t>
            </a:r>
          </a:p>
          <a:p>
            <a:pPr marL="0" indent="0">
              <a:buNone/>
            </a:pPr>
            <a:endParaRPr lang="en-GB" sz="3600" dirty="0"/>
          </a:p>
          <a:p>
            <a:pPr marL="0" indent="0">
              <a:buNone/>
            </a:pPr>
            <a:endParaRPr lang="en-GB" dirty="0"/>
          </a:p>
        </p:txBody>
      </p:sp>
      <p:pic>
        <p:nvPicPr>
          <p:cNvPr id="3" name="Picture 2" descr="A picture containing outdoor, road, man, game&#10;&#10;Description automatically generated">
            <a:extLst>
              <a:ext uri="{FF2B5EF4-FFF2-40B4-BE49-F238E27FC236}">
                <a16:creationId xmlns:a16="http://schemas.microsoft.com/office/drawing/2014/main" id="{6F26A238-37A7-4EC4-8719-0D18936F93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9115" y="2470806"/>
            <a:ext cx="5752730" cy="3837026"/>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84C271D-7E0D-4456-9080-454B40F5D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2829740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10868" y="0"/>
            <a:ext cx="10976655" cy="1979720"/>
          </a:xfrm>
        </p:spPr>
        <p:txBody>
          <a:bodyPr>
            <a:normAutofit fontScale="92500" lnSpcReduction="10000"/>
          </a:bodyPr>
          <a:lstStyle/>
          <a:p>
            <a:pPr marL="0" indent="0">
              <a:buNone/>
            </a:pPr>
            <a:endParaRPr lang="en-GB" sz="3600" dirty="0"/>
          </a:p>
          <a:p>
            <a:pPr marL="0" indent="0">
              <a:buNone/>
            </a:pPr>
            <a:r>
              <a:rPr lang="en-GB" sz="3600" dirty="0"/>
              <a:t>Your school may have new routines when you arrive.  </a:t>
            </a:r>
          </a:p>
          <a:p>
            <a:pPr marL="0" indent="0">
              <a:buNone/>
            </a:pPr>
            <a:r>
              <a:rPr lang="en-GB" sz="3600" dirty="0"/>
              <a:t>You may have to use hand sanitiser as well as washing your hands.</a:t>
            </a:r>
          </a:p>
          <a:p>
            <a:pPr marL="0" indent="0">
              <a:buNone/>
            </a:pPr>
            <a:endParaRPr lang="en-GB" sz="3600" dirty="0"/>
          </a:p>
          <a:p>
            <a:pPr marL="0" indent="0">
              <a:buNone/>
            </a:pPr>
            <a:endParaRPr lang="en-GB" dirty="0"/>
          </a:p>
        </p:txBody>
      </p:sp>
      <p:pic>
        <p:nvPicPr>
          <p:cNvPr id="5" name="Picture 4" descr="A person standing in front of a building&#10;&#10;Description automatically generated">
            <a:extLst>
              <a:ext uri="{FF2B5EF4-FFF2-40B4-BE49-F238E27FC236}">
                <a16:creationId xmlns:a16="http://schemas.microsoft.com/office/drawing/2014/main" id="{5456C100-1577-4C31-B90D-3223B12AB6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7997" y="2341560"/>
            <a:ext cx="5808489" cy="38572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97E32274-81C8-480A-B2AE-2B0C76234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151195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65616" y="4045403"/>
            <a:ext cx="10976655" cy="1800225"/>
          </a:xfrm>
        </p:spPr>
        <p:txBody>
          <a:bodyPr>
            <a:normAutofit fontScale="92500" lnSpcReduction="20000"/>
          </a:bodyPr>
          <a:lstStyle/>
          <a:p>
            <a:pPr marL="0" indent="0">
              <a:buNone/>
            </a:pPr>
            <a:endParaRPr lang="en-GB" sz="3600" dirty="0"/>
          </a:p>
          <a:p>
            <a:pPr marL="0" indent="0">
              <a:buNone/>
            </a:pPr>
            <a:r>
              <a:rPr lang="en-GB" sz="3600" dirty="0"/>
              <a:t>If someone is coming towards you, you may need to move out of their way so they can walk past safely.  </a:t>
            </a:r>
          </a:p>
          <a:p>
            <a:pPr marL="0" indent="0">
              <a:buNone/>
            </a:pPr>
            <a:r>
              <a:rPr lang="en-GB" sz="3600" dirty="0"/>
              <a:t>It’s OK if someone comes a bit too close – it is a guideline.   </a:t>
            </a:r>
          </a:p>
          <a:p>
            <a:pPr marL="0" indent="0">
              <a:buNone/>
            </a:pPr>
            <a:endParaRPr lang="en-GB" sz="3600" dirty="0"/>
          </a:p>
          <a:p>
            <a:pPr marL="0" indent="0">
              <a:buNone/>
            </a:pPr>
            <a:endParaRPr lang="en-GB" dirty="0"/>
          </a:p>
        </p:txBody>
      </p:sp>
      <p:pic>
        <p:nvPicPr>
          <p:cNvPr id="3" name="Picture 2">
            <a:extLst>
              <a:ext uri="{FF2B5EF4-FFF2-40B4-BE49-F238E27FC236}">
                <a16:creationId xmlns:a16="http://schemas.microsoft.com/office/drawing/2014/main" id="{F46CB3BF-1BDF-4BA1-BE8F-FDFC1406AC28}"/>
              </a:ext>
            </a:extLst>
          </p:cNvPr>
          <p:cNvPicPr>
            <a:picLocks noChangeAspect="1"/>
          </p:cNvPicPr>
          <p:nvPr/>
        </p:nvPicPr>
        <p:blipFill>
          <a:blip r:embed="rId2"/>
          <a:stretch>
            <a:fillRect/>
          </a:stretch>
        </p:blipFill>
        <p:spPr>
          <a:xfrm>
            <a:off x="1534680" y="1012373"/>
            <a:ext cx="3700448" cy="2249292"/>
          </a:xfrm>
          <a:prstGeom prst="rect">
            <a:avLst/>
          </a:prstGeom>
        </p:spPr>
      </p:pic>
      <p:pic>
        <p:nvPicPr>
          <p:cNvPr id="5" name="Picture 4">
            <a:extLst>
              <a:ext uri="{FF2B5EF4-FFF2-40B4-BE49-F238E27FC236}">
                <a16:creationId xmlns:a16="http://schemas.microsoft.com/office/drawing/2014/main" id="{D12C652F-D6AA-492F-840A-7053F20E659C}"/>
              </a:ext>
            </a:extLst>
          </p:cNvPr>
          <p:cNvPicPr>
            <a:picLocks noChangeAspect="1"/>
          </p:cNvPicPr>
          <p:nvPr/>
        </p:nvPicPr>
        <p:blipFill>
          <a:blip r:embed="rId3"/>
          <a:stretch>
            <a:fillRect/>
          </a:stretch>
        </p:blipFill>
        <p:spPr>
          <a:xfrm>
            <a:off x="6434599" y="916463"/>
            <a:ext cx="2247762" cy="2737071"/>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7825B161-F252-499D-973D-5A725BBC24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17184165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65616" y="1571349"/>
            <a:ext cx="6072535" cy="4274280"/>
          </a:xfrm>
        </p:spPr>
        <p:txBody>
          <a:bodyPr>
            <a:normAutofit/>
          </a:bodyPr>
          <a:lstStyle/>
          <a:p>
            <a:pPr marL="0" indent="0">
              <a:buNone/>
            </a:pPr>
            <a:endParaRPr lang="en-GB" sz="3600" dirty="0"/>
          </a:p>
          <a:p>
            <a:pPr marL="0" indent="0">
              <a:buNone/>
            </a:pPr>
            <a:r>
              <a:rPr lang="en-GB" sz="3600" dirty="0"/>
              <a:t>You may have a ‘one way’ system in corridors so you don’t pass anyone else.</a:t>
            </a:r>
          </a:p>
          <a:p>
            <a:pPr marL="0" indent="0">
              <a:buNone/>
            </a:pPr>
            <a:endParaRPr lang="en-GB" sz="3600" dirty="0"/>
          </a:p>
          <a:p>
            <a:pPr marL="0" indent="0">
              <a:buNone/>
            </a:pPr>
            <a:endParaRPr lang="en-GB" dirty="0"/>
          </a:p>
        </p:txBody>
      </p:sp>
      <p:pic>
        <p:nvPicPr>
          <p:cNvPr id="2" name="Picture 1">
            <a:extLst>
              <a:ext uri="{FF2B5EF4-FFF2-40B4-BE49-F238E27FC236}">
                <a16:creationId xmlns:a16="http://schemas.microsoft.com/office/drawing/2014/main" id="{21BFA0FE-3D62-4AE3-A9D3-9AE161EDF1BE}"/>
              </a:ext>
            </a:extLst>
          </p:cNvPr>
          <p:cNvPicPr>
            <a:picLocks noChangeAspect="1"/>
          </p:cNvPicPr>
          <p:nvPr/>
        </p:nvPicPr>
        <p:blipFill>
          <a:blip r:embed="rId2"/>
          <a:stretch>
            <a:fillRect/>
          </a:stretch>
        </p:blipFill>
        <p:spPr>
          <a:xfrm>
            <a:off x="6986726" y="425490"/>
            <a:ext cx="4539658" cy="6052877"/>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DB382C88-B4B6-4C96-801D-B59DEAFA9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520108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65616" y="2752078"/>
            <a:ext cx="10976655" cy="3542189"/>
          </a:xfrm>
        </p:spPr>
        <p:txBody>
          <a:bodyPr>
            <a:normAutofit/>
          </a:bodyPr>
          <a:lstStyle/>
          <a:p>
            <a:pPr marL="0" indent="0">
              <a:buNone/>
            </a:pPr>
            <a:endParaRPr lang="en-GB" sz="3600" dirty="0"/>
          </a:p>
          <a:p>
            <a:pPr marL="0" indent="0">
              <a:buNone/>
            </a:pPr>
            <a:r>
              <a:rPr lang="en-GB" sz="3600" dirty="0"/>
              <a:t>We must try not to touch other people or their things, so this means we need to have our own pencil case and water bottles.  </a:t>
            </a:r>
          </a:p>
          <a:p>
            <a:pPr marL="0" indent="0">
              <a:buNone/>
            </a:pPr>
            <a:endParaRPr lang="en-GB" sz="3600" dirty="0"/>
          </a:p>
          <a:p>
            <a:pPr marL="0" indent="0">
              <a:buNone/>
            </a:pPr>
            <a:r>
              <a:rPr lang="en-GB" sz="3600" dirty="0"/>
              <a:t>We cannot share these things at the moment.  </a:t>
            </a:r>
          </a:p>
          <a:p>
            <a:pPr marL="0" indent="0">
              <a:buNone/>
            </a:pPr>
            <a:endParaRPr lang="en-GB" dirty="0"/>
          </a:p>
        </p:txBody>
      </p:sp>
      <p:pic>
        <p:nvPicPr>
          <p:cNvPr id="6" name="Picture 5" descr="A picture containing indoor, small, table, plastic&#10;&#10;Description automatically generated">
            <a:extLst>
              <a:ext uri="{FF2B5EF4-FFF2-40B4-BE49-F238E27FC236}">
                <a16:creationId xmlns:a16="http://schemas.microsoft.com/office/drawing/2014/main" id="{A50BC1BD-51DD-4AF5-9690-38A1A25A72A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873624" y="275008"/>
            <a:ext cx="3567639" cy="2663837"/>
          </a:xfrm>
          <a:prstGeom prst="rect">
            <a:avLst/>
          </a:prstGeom>
        </p:spPr>
      </p:pic>
      <p:pic>
        <p:nvPicPr>
          <p:cNvPr id="12" name="Picture 11" descr="A picture containing indoor, small, table, sitting&#10;&#10;Description automatically generated">
            <a:extLst>
              <a:ext uri="{FF2B5EF4-FFF2-40B4-BE49-F238E27FC236}">
                <a16:creationId xmlns:a16="http://schemas.microsoft.com/office/drawing/2014/main" id="{52CB7850-9A26-4357-8FFD-B76CC39893E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318377" y="461773"/>
            <a:ext cx="3053741" cy="2290306"/>
          </a:xfrm>
          <a:prstGeom prst="rect">
            <a:avLst/>
          </a:prstGeom>
        </p:spPr>
      </p:pic>
      <p:pic>
        <p:nvPicPr>
          <p:cNvPr id="15" name="Picture 14" descr="A close up of a bottle&#10;&#10;Description automatically generated">
            <a:extLst>
              <a:ext uri="{FF2B5EF4-FFF2-40B4-BE49-F238E27FC236}">
                <a16:creationId xmlns:a16="http://schemas.microsoft.com/office/drawing/2014/main" id="{260F4DEB-3AF2-4CFD-B998-87D80FC8C72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51824" y="461773"/>
            <a:ext cx="2085328" cy="208532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6CF8A8C6-CB51-4F82-B401-169D52C49B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41744328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65616" y="2920753"/>
            <a:ext cx="10976655" cy="3808521"/>
          </a:xfrm>
        </p:spPr>
        <p:txBody>
          <a:bodyPr>
            <a:normAutofit/>
          </a:bodyPr>
          <a:lstStyle/>
          <a:p>
            <a:pPr marL="0" indent="0">
              <a:buNone/>
            </a:pPr>
            <a:endParaRPr lang="en-GB" sz="3600" dirty="0"/>
          </a:p>
          <a:p>
            <a:pPr marL="0" indent="0">
              <a:buNone/>
            </a:pPr>
            <a:r>
              <a:rPr lang="en-GB" sz="3600" dirty="0"/>
              <a:t>Lots of things will be washed and disinfected during the day and when you go home. </a:t>
            </a:r>
          </a:p>
          <a:p>
            <a:pPr marL="0" indent="0">
              <a:buNone/>
            </a:pPr>
            <a:endParaRPr lang="en-GB" sz="3600" dirty="0"/>
          </a:p>
          <a:p>
            <a:pPr marL="0" indent="0">
              <a:buNone/>
            </a:pPr>
            <a:r>
              <a:rPr lang="en-GB" sz="3600" dirty="0"/>
              <a:t>Things like door handles will be cleaned – this helps keep us safe.  </a:t>
            </a:r>
          </a:p>
          <a:p>
            <a:pPr marL="0" indent="0">
              <a:buNone/>
            </a:pPr>
            <a:endParaRPr lang="en-GB" dirty="0"/>
          </a:p>
        </p:txBody>
      </p:sp>
      <p:pic>
        <p:nvPicPr>
          <p:cNvPr id="3" name="Picture 2" descr="A close up of a lock&#10;&#10;Description automatically generated">
            <a:extLst>
              <a:ext uri="{FF2B5EF4-FFF2-40B4-BE49-F238E27FC236}">
                <a16:creationId xmlns:a16="http://schemas.microsoft.com/office/drawing/2014/main" id="{A45ADE84-BEAA-4CCE-8AEC-07A7365D0CF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526567" y="598969"/>
            <a:ext cx="4036566" cy="2321784"/>
          </a:xfrm>
          <a:prstGeom prst="rect">
            <a:avLst/>
          </a:prstGeom>
        </p:spPr>
      </p:pic>
      <p:pic>
        <p:nvPicPr>
          <p:cNvPr id="7" name="Picture 6" descr="A picture containing bottle&#10;&#10;Description automatically generated">
            <a:extLst>
              <a:ext uri="{FF2B5EF4-FFF2-40B4-BE49-F238E27FC236}">
                <a16:creationId xmlns:a16="http://schemas.microsoft.com/office/drawing/2014/main" id="{376C6483-50D7-494C-9DFF-9A6ED9DE07D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273469" y="367729"/>
            <a:ext cx="1859340" cy="280021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597CB0D5-B641-426D-AAF2-FFFE60FC89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1243249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
          </p:nvPr>
        </p:nvSpPr>
        <p:spPr>
          <a:xfrm>
            <a:off x="6029931" y="652549"/>
            <a:ext cx="5925363" cy="5807528"/>
          </a:xfrm>
        </p:spPr>
        <p:txBody>
          <a:bodyPr>
            <a:normAutofit lnSpcReduction="10000"/>
          </a:bodyPr>
          <a:lstStyle/>
          <a:p>
            <a:pPr marL="0" indent="0">
              <a:buNone/>
            </a:pPr>
            <a:r>
              <a:rPr lang="en-GB" sz="3600" dirty="0"/>
              <a:t>We started year … in a classroom. </a:t>
            </a:r>
          </a:p>
          <a:p>
            <a:pPr marL="0" indent="0">
              <a:buNone/>
            </a:pPr>
            <a:endParaRPr lang="en-GB" sz="3600" dirty="0"/>
          </a:p>
          <a:p>
            <a:pPr marL="0" indent="0">
              <a:buNone/>
            </a:pPr>
            <a:r>
              <a:rPr lang="en-GB" sz="3600" dirty="0"/>
              <a:t>Because of covid-19 we have spent some time at home, to try and stop the spread of the virus.  </a:t>
            </a:r>
          </a:p>
          <a:p>
            <a:pPr marL="0" indent="0">
              <a:buNone/>
            </a:pPr>
            <a:endParaRPr lang="en-GB" sz="3600" dirty="0"/>
          </a:p>
          <a:p>
            <a:pPr marL="0" indent="0">
              <a:buNone/>
            </a:pPr>
            <a:r>
              <a:rPr lang="en-GB" sz="3600" dirty="0"/>
              <a:t>We tried to do our school work at home and did different activities.  </a:t>
            </a:r>
            <a:endParaRPr lang="en-GB" sz="4000" dirty="0"/>
          </a:p>
        </p:txBody>
      </p:sp>
      <p:pic>
        <p:nvPicPr>
          <p:cNvPr id="3" name="Picture 2">
            <a:extLst>
              <a:ext uri="{FF2B5EF4-FFF2-40B4-BE49-F238E27FC236}">
                <a16:creationId xmlns:a16="http://schemas.microsoft.com/office/drawing/2014/main" id="{9CD31B4B-FA81-4D54-A30A-4D30759BCAB8}"/>
              </a:ext>
            </a:extLst>
          </p:cNvPr>
          <p:cNvPicPr>
            <a:picLocks noChangeAspect="1"/>
          </p:cNvPicPr>
          <p:nvPr/>
        </p:nvPicPr>
        <p:blipFill>
          <a:blip r:embed="rId2"/>
          <a:stretch>
            <a:fillRect/>
          </a:stretch>
        </p:blipFill>
        <p:spPr>
          <a:xfrm>
            <a:off x="966584" y="145002"/>
            <a:ext cx="4752975" cy="6315075"/>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6675E037-8AA5-4679-8FE4-7E1FD3486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25" y="221907"/>
            <a:ext cx="2102609" cy="615515"/>
          </a:xfrm>
          <a:prstGeom prst="rect">
            <a:avLst/>
          </a:prstGeom>
        </p:spPr>
      </p:pic>
    </p:spTree>
    <p:extLst>
      <p:ext uri="{BB962C8B-B14F-4D97-AF65-F5344CB8AC3E}">
        <p14:creationId xmlns:p14="http://schemas.microsoft.com/office/powerpoint/2010/main" val="25255979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83372" y="3613211"/>
            <a:ext cx="10976655" cy="3817398"/>
          </a:xfrm>
        </p:spPr>
        <p:txBody>
          <a:bodyPr>
            <a:normAutofit/>
          </a:bodyPr>
          <a:lstStyle/>
          <a:p>
            <a:pPr marL="0" indent="0">
              <a:buNone/>
            </a:pPr>
            <a:endParaRPr lang="en-GB" sz="3600" dirty="0"/>
          </a:p>
          <a:p>
            <a:pPr marL="0" indent="0">
              <a:buNone/>
            </a:pPr>
            <a:r>
              <a:rPr lang="en-GB" sz="3600" dirty="0"/>
              <a:t>As gatherings are not allowed at the moment, we won’t have assembly as a big group in the hall but may meet as small group or via video link instead.</a:t>
            </a:r>
          </a:p>
          <a:p>
            <a:pPr marL="0" indent="0">
              <a:buNone/>
            </a:pPr>
            <a:endParaRPr lang="en-GB" dirty="0"/>
          </a:p>
        </p:txBody>
      </p:sp>
      <p:pic>
        <p:nvPicPr>
          <p:cNvPr id="3" name="Picture 2" descr="A group of people sitting in front of a crowd&#10;&#10;Description automatically generated">
            <a:extLst>
              <a:ext uri="{FF2B5EF4-FFF2-40B4-BE49-F238E27FC236}">
                <a16:creationId xmlns:a16="http://schemas.microsoft.com/office/drawing/2014/main" id="{62258C39-A867-4556-B429-DFBF239DF9D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47061" y="641412"/>
            <a:ext cx="3716784" cy="2787588"/>
          </a:xfrm>
          <a:prstGeom prst="rect">
            <a:avLst/>
          </a:prstGeom>
        </p:spPr>
      </p:pic>
      <p:cxnSp>
        <p:nvCxnSpPr>
          <p:cNvPr id="7" name="Straight Connector 6">
            <a:extLst>
              <a:ext uri="{FF2B5EF4-FFF2-40B4-BE49-F238E27FC236}">
                <a16:creationId xmlns:a16="http://schemas.microsoft.com/office/drawing/2014/main" id="{C561AE01-9898-4BB3-B47F-6D21C2C3A64D}"/>
              </a:ext>
            </a:extLst>
          </p:cNvPr>
          <p:cNvCxnSpPr/>
          <p:nvPr/>
        </p:nvCxnSpPr>
        <p:spPr>
          <a:xfrm flipV="1">
            <a:off x="1305017" y="390617"/>
            <a:ext cx="4234649" cy="3222594"/>
          </a:xfrm>
          <a:prstGeom prst="line">
            <a:avLst/>
          </a:prstGeom>
          <a:ln w="69850">
            <a:solidFill>
              <a:srgbClr val="FF0000"/>
            </a:solidFill>
          </a:ln>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F069BD8A-9AC3-47AD-98DC-683332D75DF4}"/>
              </a:ext>
            </a:extLst>
          </p:cNvPr>
          <p:cNvCxnSpPr>
            <a:cxnSpLocks/>
          </p:cNvCxnSpPr>
          <p:nvPr/>
        </p:nvCxnSpPr>
        <p:spPr>
          <a:xfrm flipH="1" flipV="1">
            <a:off x="1305017" y="390617"/>
            <a:ext cx="4123017" cy="3222594"/>
          </a:xfrm>
          <a:prstGeom prst="line">
            <a:avLst/>
          </a:prstGeom>
          <a:ln w="69850">
            <a:solidFill>
              <a:srgbClr val="FF0000"/>
            </a:solidFill>
          </a:ln>
        </p:spPr>
        <p:style>
          <a:lnRef idx="3">
            <a:schemeClr val="dk1"/>
          </a:lnRef>
          <a:fillRef idx="0">
            <a:schemeClr val="dk1"/>
          </a:fillRef>
          <a:effectRef idx="2">
            <a:schemeClr val="dk1"/>
          </a:effectRef>
          <a:fontRef idx="minor">
            <a:schemeClr val="tx1"/>
          </a:fontRef>
        </p:style>
      </p:cxnSp>
      <p:pic>
        <p:nvPicPr>
          <p:cNvPr id="15" name="Picture 14" descr="A group of people sitting at a desk in a room&#10;&#10;Description automatically generated">
            <a:extLst>
              <a:ext uri="{FF2B5EF4-FFF2-40B4-BE49-F238E27FC236}">
                <a16:creationId xmlns:a16="http://schemas.microsoft.com/office/drawing/2014/main" id="{E10943A9-8C09-42ED-A8BD-D8CAAF3AB1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0193" y="741282"/>
            <a:ext cx="3884905" cy="2587848"/>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F9FBB4E2-82A5-4E48-BB68-AC74C6F47E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756186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65616" y="4045403"/>
            <a:ext cx="10976655" cy="1800225"/>
          </a:xfrm>
        </p:spPr>
        <p:txBody>
          <a:bodyPr>
            <a:normAutofit/>
          </a:bodyPr>
          <a:lstStyle/>
          <a:p>
            <a:pPr marL="0" indent="0">
              <a:buNone/>
            </a:pPr>
            <a:endParaRPr lang="en-GB" sz="3600" dirty="0"/>
          </a:p>
          <a:p>
            <a:pPr marL="0" indent="0">
              <a:buNone/>
            </a:pPr>
            <a:r>
              <a:rPr lang="en-GB" sz="3600" dirty="0"/>
              <a:t>You may have some lessons outside, making sure you all keep apart. </a:t>
            </a:r>
          </a:p>
          <a:p>
            <a:pPr marL="0" indent="0">
              <a:buNone/>
            </a:pPr>
            <a:endParaRPr lang="en-GB" dirty="0"/>
          </a:p>
        </p:txBody>
      </p:sp>
      <p:pic>
        <p:nvPicPr>
          <p:cNvPr id="2" name="Picture 1">
            <a:extLst>
              <a:ext uri="{FF2B5EF4-FFF2-40B4-BE49-F238E27FC236}">
                <a16:creationId xmlns:a16="http://schemas.microsoft.com/office/drawing/2014/main" id="{C16BC997-E7BC-4FE9-92C6-575A9E31474C}"/>
              </a:ext>
            </a:extLst>
          </p:cNvPr>
          <p:cNvPicPr>
            <a:picLocks noChangeAspect="1"/>
          </p:cNvPicPr>
          <p:nvPr/>
        </p:nvPicPr>
        <p:blipFill>
          <a:blip r:embed="rId2"/>
          <a:stretch>
            <a:fillRect/>
          </a:stretch>
        </p:blipFill>
        <p:spPr>
          <a:xfrm>
            <a:off x="736846" y="421156"/>
            <a:ext cx="5752730" cy="3837026"/>
          </a:xfrm>
          <a:prstGeom prst="rect">
            <a:avLst/>
          </a:prstGeom>
        </p:spPr>
      </p:pic>
      <p:pic>
        <p:nvPicPr>
          <p:cNvPr id="5" name="Picture 4" descr="A group of people playing frisbee in a grassy field&#10;&#10;Description automatically generated">
            <a:extLst>
              <a:ext uri="{FF2B5EF4-FFF2-40B4-BE49-F238E27FC236}">
                <a16:creationId xmlns:a16="http://schemas.microsoft.com/office/drawing/2014/main" id="{C5704AF0-14AB-43A0-BD3B-0E4E032C2E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2552" y="997660"/>
            <a:ext cx="4886743" cy="3259419"/>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8313CB37-DFF6-433B-B330-18FB215B8C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33836544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65616" y="4045403"/>
            <a:ext cx="10976655" cy="1800225"/>
          </a:xfrm>
        </p:spPr>
        <p:txBody>
          <a:bodyPr>
            <a:normAutofit/>
          </a:bodyPr>
          <a:lstStyle/>
          <a:p>
            <a:pPr marL="0" indent="0">
              <a:buNone/>
            </a:pPr>
            <a:endParaRPr lang="en-GB" sz="3600" dirty="0"/>
          </a:p>
          <a:p>
            <a:pPr marL="0" indent="0">
              <a:buNone/>
            </a:pPr>
            <a:r>
              <a:rPr lang="en-GB" sz="3600" dirty="0"/>
              <a:t>You may eat lunch in your classroom, or be spread out in the dinner hall.  </a:t>
            </a:r>
          </a:p>
          <a:p>
            <a:pPr marL="0" indent="0">
              <a:buNone/>
            </a:pPr>
            <a:endParaRPr lang="en-GB" dirty="0"/>
          </a:p>
        </p:txBody>
      </p:sp>
      <p:pic>
        <p:nvPicPr>
          <p:cNvPr id="6" name="Picture 5" descr="A picture containing indoor, table, desk, laptop&#10;&#10;Description automatically generated">
            <a:extLst>
              <a:ext uri="{FF2B5EF4-FFF2-40B4-BE49-F238E27FC236}">
                <a16:creationId xmlns:a16="http://schemas.microsoft.com/office/drawing/2014/main" id="{B1E84047-DC0F-40D1-9F39-AA0B253612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1813" y="321418"/>
            <a:ext cx="6096000" cy="415290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62DB83E2-7E93-4925-94DB-FF7BEF3D9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41663950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65616" y="4045403"/>
            <a:ext cx="10976655" cy="2329558"/>
          </a:xfrm>
        </p:spPr>
        <p:txBody>
          <a:bodyPr>
            <a:normAutofit fontScale="92500"/>
          </a:bodyPr>
          <a:lstStyle/>
          <a:p>
            <a:pPr marL="0" indent="0">
              <a:buNone/>
            </a:pPr>
            <a:endParaRPr lang="en-GB" sz="3600" dirty="0"/>
          </a:p>
          <a:p>
            <a:pPr marL="0" indent="0">
              <a:buNone/>
            </a:pPr>
            <a:r>
              <a:rPr lang="en-GB" sz="3600" dirty="0"/>
              <a:t>At break and playtimes, you may not be allowed any equipment out.  You can play games but try to keep apart from anyone who is not in your ‘bubble’.  Remember the bed rule!</a:t>
            </a:r>
          </a:p>
          <a:p>
            <a:pPr marL="0" indent="0">
              <a:buNone/>
            </a:pPr>
            <a:endParaRPr lang="en-GB" dirty="0"/>
          </a:p>
        </p:txBody>
      </p:sp>
      <p:pic>
        <p:nvPicPr>
          <p:cNvPr id="3" name="Picture 2" descr="A group of people walking on a brick building&#10;&#10;Description automatically generated">
            <a:extLst>
              <a:ext uri="{FF2B5EF4-FFF2-40B4-BE49-F238E27FC236}">
                <a16:creationId xmlns:a16="http://schemas.microsoft.com/office/drawing/2014/main" id="{8147C2E3-B7CA-47C2-9731-C4B00333AD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5939" y="483039"/>
            <a:ext cx="6871511" cy="3865225"/>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82605AD5-A2B4-4416-95E6-992BE4119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3048840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07672" y="4311733"/>
            <a:ext cx="10976655" cy="2311009"/>
          </a:xfrm>
        </p:spPr>
        <p:txBody>
          <a:bodyPr>
            <a:normAutofit/>
          </a:bodyPr>
          <a:lstStyle/>
          <a:p>
            <a:pPr marL="0" indent="0">
              <a:buNone/>
            </a:pPr>
            <a:endParaRPr lang="en-GB" sz="3600" dirty="0"/>
          </a:p>
          <a:p>
            <a:pPr marL="0" indent="0">
              <a:buNone/>
            </a:pPr>
            <a:r>
              <a:rPr lang="en-GB" sz="3600" dirty="0"/>
              <a:t>There may be some parts of the school where you are not allowed.  These will be marked by tape on the floor or doors.</a:t>
            </a:r>
          </a:p>
          <a:p>
            <a:pPr marL="0" indent="0">
              <a:buNone/>
            </a:pPr>
            <a:endParaRPr lang="en-GB" dirty="0"/>
          </a:p>
        </p:txBody>
      </p:sp>
      <p:pic>
        <p:nvPicPr>
          <p:cNvPr id="2" name="Picture 1">
            <a:extLst>
              <a:ext uri="{FF2B5EF4-FFF2-40B4-BE49-F238E27FC236}">
                <a16:creationId xmlns:a16="http://schemas.microsoft.com/office/drawing/2014/main" id="{40E6FE41-2446-465E-AA19-79957D25E9DD}"/>
              </a:ext>
            </a:extLst>
          </p:cNvPr>
          <p:cNvPicPr>
            <a:picLocks noChangeAspect="1"/>
          </p:cNvPicPr>
          <p:nvPr/>
        </p:nvPicPr>
        <p:blipFill rotWithShape="1">
          <a:blip r:embed="rId2"/>
          <a:srcRect l="8482" r="57119"/>
          <a:stretch/>
        </p:blipFill>
        <p:spPr>
          <a:xfrm>
            <a:off x="2843812" y="426723"/>
            <a:ext cx="1944210" cy="4239087"/>
          </a:xfrm>
          <a:prstGeom prst="rect">
            <a:avLst/>
          </a:prstGeom>
        </p:spPr>
      </p:pic>
      <p:pic>
        <p:nvPicPr>
          <p:cNvPr id="6" name="Picture 5" descr="A person standing in front of a building&#10;&#10;Description automatically generated">
            <a:extLst>
              <a:ext uri="{FF2B5EF4-FFF2-40B4-BE49-F238E27FC236}">
                <a16:creationId xmlns:a16="http://schemas.microsoft.com/office/drawing/2014/main" id="{66975A5C-0097-4E10-9DA6-0565190B0FD0}"/>
              </a:ext>
            </a:extLst>
          </p:cNvPr>
          <p:cNvPicPr>
            <a:picLocks noChangeAspect="1"/>
          </p:cNvPicPr>
          <p:nvPr/>
        </p:nvPicPr>
        <p:blipFill rotWithShape="1">
          <a:blip r:embed="rId3">
            <a:extLst>
              <a:ext uri="{28A0092B-C50C-407E-A947-70E740481C1C}">
                <a14:useLocalDpi xmlns:a14="http://schemas.microsoft.com/office/drawing/2010/main" val="0"/>
              </a:ext>
            </a:extLst>
          </a:blip>
          <a:srcRect l="5237" r="36593" b="9824"/>
          <a:stretch/>
        </p:blipFill>
        <p:spPr>
          <a:xfrm>
            <a:off x="6587232" y="687660"/>
            <a:ext cx="2760956" cy="314749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66CD1993-8ED4-4C65-B97E-D5F53D9899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37001499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65616" y="3755254"/>
            <a:ext cx="10976655" cy="2619707"/>
          </a:xfrm>
        </p:spPr>
        <p:txBody>
          <a:bodyPr>
            <a:normAutofit lnSpcReduction="10000"/>
          </a:bodyPr>
          <a:lstStyle/>
          <a:p>
            <a:pPr marL="0" indent="0">
              <a:buNone/>
            </a:pPr>
            <a:endParaRPr lang="en-GB" sz="3600" dirty="0"/>
          </a:p>
          <a:p>
            <a:pPr marL="0" indent="0">
              <a:buNone/>
            </a:pPr>
            <a:r>
              <a:rPr lang="en-GB" sz="3600" dirty="0"/>
              <a:t>You should try and use tissues when you sneeze or cough and thrown it straight in the bin. </a:t>
            </a:r>
          </a:p>
          <a:p>
            <a:pPr marL="0" indent="0">
              <a:buNone/>
            </a:pPr>
            <a:r>
              <a:rPr lang="en-GB" sz="3600" dirty="0"/>
              <a:t>Try not to touch your mouth, nose and eyes with your hands</a:t>
            </a:r>
          </a:p>
        </p:txBody>
      </p:sp>
      <p:pic>
        <p:nvPicPr>
          <p:cNvPr id="2" name="Picture 1">
            <a:extLst>
              <a:ext uri="{FF2B5EF4-FFF2-40B4-BE49-F238E27FC236}">
                <a16:creationId xmlns:a16="http://schemas.microsoft.com/office/drawing/2014/main" id="{DD5C78A5-2A0D-4BE3-9336-614C66A0F45C}"/>
              </a:ext>
            </a:extLst>
          </p:cNvPr>
          <p:cNvPicPr>
            <a:picLocks noChangeAspect="1"/>
          </p:cNvPicPr>
          <p:nvPr/>
        </p:nvPicPr>
        <p:blipFill rotWithShape="1">
          <a:blip r:embed="rId2"/>
          <a:srcRect l="7926" t="29508" r="6902" b="6881"/>
          <a:stretch/>
        </p:blipFill>
        <p:spPr>
          <a:xfrm>
            <a:off x="1189607" y="1464816"/>
            <a:ext cx="3746377" cy="1566909"/>
          </a:xfrm>
          <a:prstGeom prst="rect">
            <a:avLst/>
          </a:prstGeom>
        </p:spPr>
      </p:pic>
      <p:pic>
        <p:nvPicPr>
          <p:cNvPr id="5" name="Picture 4">
            <a:extLst>
              <a:ext uri="{FF2B5EF4-FFF2-40B4-BE49-F238E27FC236}">
                <a16:creationId xmlns:a16="http://schemas.microsoft.com/office/drawing/2014/main" id="{686F1E36-84E4-4907-9836-B0236D21C2A4}"/>
              </a:ext>
            </a:extLst>
          </p:cNvPr>
          <p:cNvPicPr>
            <a:picLocks noChangeAspect="1"/>
          </p:cNvPicPr>
          <p:nvPr/>
        </p:nvPicPr>
        <p:blipFill>
          <a:blip r:embed="rId3"/>
          <a:stretch>
            <a:fillRect/>
          </a:stretch>
        </p:blipFill>
        <p:spPr>
          <a:xfrm>
            <a:off x="5352936" y="0"/>
            <a:ext cx="6289335" cy="3537751"/>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CCD63D8A-AF57-495D-A42C-9ABDDB5D1A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18616722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65616" y="4045403"/>
            <a:ext cx="10976655" cy="1800225"/>
          </a:xfrm>
        </p:spPr>
        <p:txBody>
          <a:bodyPr>
            <a:normAutofit/>
          </a:bodyPr>
          <a:lstStyle/>
          <a:p>
            <a:pPr marL="0" indent="0">
              <a:buNone/>
            </a:pPr>
            <a:endParaRPr lang="en-GB" sz="3600" dirty="0"/>
          </a:p>
          <a:p>
            <a:pPr marL="0" indent="0">
              <a:buNone/>
            </a:pPr>
            <a:r>
              <a:rPr lang="en-GB" sz="3600" dirty="0"/>
              <a:t>The best way to stay safe is to regularly wash your hands.  This should be for at least 20 seconds.</a:t>
            </a:r>
          </a:p>
          <a:p>
            <a:pPr marL="0" indent="0">
              <a:buNone/>
            </a:pPr>
            <a:endParaRPr lang="en-GB" dirty="0"/>
          </a:p>
        </p:txBody>
      </p:sp>
      <p:pic>
        <p:nvPicPr>
          <p:cNvPr id="6" name="Picture 5" descr="A picture containing food&#10;&#10;Description automatically generated">
            <a:extLst>
              <a:ext uri="{FF2B5EF4-FFF2-40B4-BE49-F238E27FC236}">
                <a16:creationId xmlns:a16="http://schemas.microsoft.com/office/drawing/2014/main" id="{F9F3AFE9-DE7F-4E91-B513-CB61F1AEC864}"/>
              </a:ext>
            </a:extLst>
          </p:cNvPr>
          <p:cNvPicPr>
            <a:picLocks noChangeAspect="1"/>
          </p:cNvPicPr>
          <p:nvPr/>
        </p:nvPicPr>
        <p:blipFill rotWithShape="1">
          <a:blip r:embed="rId2">
            <a:extLst>
              <a:ext uri="{28A0092B-C50C-407E-A947-70E740481C1C}">
                <a14:useLocalDpi xmlns:a14="http://schemas.microsoft.com/office/drawing/2010/main" val="0"/>
              </a:ext>
            </a:extLst>
          </a:blip>
          <a:srcRect l="23498" t="17347" b="25954"/>
          <a:stretch/>
        </p:blipFill>
        <p:spPr>
          <a:xfrm>
            <a:off x="2290439" y="408374"/>
            <a:ext cx="7423140" cy="3888419"/>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0DE8EF4C-CC65-4ADC-BE4B-0D6D3C9F9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20596824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65616" y="4045403"/>
            <a:ext cx="10976655" cy="1800225"/>
          </a:xfrm>
        </p:spPr>
        <p:txBody>
          <a:bodyPr>
            <a:normAutofit/>
          </a:bodyPr>
          <a:lstStyle/>
          <a:p>
            <a:pPr marL="0" indent="0">
              <a:buNone/>
            </a:pPr>
            <a:endParaRPr lang="en-GB" sz="3600" dirty="0"/>
          </a:p>
          <a:p>
            <a:pPr marL="0" indent="0">
              <a:buNone/>
            </a:pPr>
            <a:r>
              <a:rPr lang="en-GB" sz="3600" dirty="0"/>
              <a:t>You can sing the ‘happy birthday’ song in your head twice to know you have washed them for long enough.   </a:t>
            </a:r>
          </a:p>
          <a:p>
            <a:pPr marL="0" indent="0">
              <a:buNone/>
            </a:pPr>
            <a:endParaRPr lang="en-GB" dirty="0"/>
          </a:p>
        </p:txBody>
      </p:sp>
      <p:pic>
        <p:nvPicPr>
          <p:cNvPr id="3" name="Picture 2" descr="A picture containing food&#10;&#10;Description automatically generated">
            <a:extLst>
              <a:ext uri="{FF2B5EF4-FFF2-40B4-BE49-F238E27FC236}">
                <a16:creationId xmlns:a16="http://schemas.microsoft.com/office/drawing/2014/main" id="{CE069F56-343F-4DE8-8B54-025F88B5FB98}"/>
              </a:ext>
            </a:extLst>
          </p:cNvPr>
          <p:cNvPicPr>
            <a:picLocks noChangeAspect="1"/>
          </p:cNvPicPr>
          <p:nvPr/>
        </p:nvPicPr>
        <p:blipFill rotWithShape="1">
          <a:blip r:embed="rId2">
            <a:extLst>
              <a:ext uri="{28A0092B-C50C-407E-A947-70E740481C1C}">
                <a14:useLocalDpi xmlns:a14="http://schemas.microsoft.com/office/drawing/2010/main" val="0"/>
              </a:ext>
            </a:extLst>
          </a:blip>
          <a:srcRect l="25419" t="77670" r="19685"/>
          <a:stretch/>
        </p:blipFill>
        <p:spPr>
          <a:xfrm>
            <a:off x="1522071" y="1012372"/>
            <a:ext cx="9147858" cy="2630009"/>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D5D36C8D-CA87-4E67-B68B-4BD81F2C2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2561168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65616" y="4045403"/>
            <a:ext cx="10976655" cy="1800225"/>
          </a:xfrm>
        </p:spPr>
        <p:txBody>
          <a:bodyPr>
            <a:normAutofit/>
          </a:bodyPr>
          <a:lstStyle/>
          <a:p>
            <a:pPr marL="0" indent="0">
              <a:buNone/>
            </a:pPr>
            <a:endParaRPr lang="en-GB" sz="3600" dirty="0"/>
          </a:p>
          <a:p>
            <a:pPr marL="0" indent="0">
              <a:buNone/>
            </a:pPr>
            <a:r>
              <a:rPr lang="en-GB" sz="3600" dirty="0"/>
              <a:t>You may have a rota for when you can use the toilet so that all the children in the school can be kept safe.</a:t>
            </a:r>
          </a:p>
          <a:p>
            <a:pPr marL="0" indent="0">
              <a:buNone/>
            </a:pPr>
            <a:endParaRPr lang="en-GB" dirty="0"/>
          </a:p>
        </p:txBody>
      </p:sp>
      <p:pic>
        <p:nvPicPr>
          <p:cNvPr id="2" name="Picture 1">
            <a:extLst>
              <a:ext uri="{FF2B5EF4-FFF2-40B4-BE49-F238E27FC236}">
                <a16:creationId xmlns:a16="http://schemas.microsoft.com/office/drawing/2014/main" id="{9F56E580-0C43-4D37-8980-36F97E6F1008}"/>
              </a:ext>
            </a:extLst>
          </p:cNvPr>
          <p:cNvPicPr>
            <a:picLocks noChangeAspect="1"/>
          </p:cNvPicPr>
          <p:nvPr/>
        </p:nvPicPr>
        <p:blipFill rotWithShape="1">
          <a:blip r:embed="rId2"/>
          <a:srcRect t="14810" b="16525"/>
          <a:stretch/>
        </p:blipFill>
        <p:spPr>
          <a:xfrm>
            <a:off x="3356043" y="885216"/>
            <a:ext cx="4920169" cy="2240056"/>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484022F0-00CF-43F5-B533-B549893D83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40562670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07672" y="4311733"/>
            <a:ext cx="10976655" cy="1800225"/>
          </a:xfrm>
        </p:spPr>
        <p:txBody>
          <a:bodyPr>
            <a:normAutofit fontScale="92500"/>
          </a:bodyPr>
          <a:lstStyle/>
          <a:p>
            <a:pPr marL="0" indent="0">
              <a:buNone/>
            </a:pPr>
            <a:endParaRPr lang="en-GB" sz="3600" dirty="0"/>
          </a:p>
          <a:p>
            <a:pPr marL="0" indent="0">
              <a:buNone/>
            </a:pPr>
            <a:r>
              <a:rPr lang="en-GB" sz="3600" dirty="0"/>
              <a:t>If someone is already in there, you may have to wait to use the toilet so that we can all keep a safe distance from each other.</a:t>
            </a:r>
          </a:p>
          <a:p>
            <a:pPr marL="0" indent="0">
              <a:buNone/>
            </a:pPr>
            <a:endParaRPr lang="en-GB" dirty="0"/>
          </a:p>
        </p:txBody>
      </p:sp>
      <p:pic>
        <p:nvPicPr>
          <p:cNvPr id="5" name="Picture 4" descr="A group of people walking on a sidewalk&#10;&#10;Description automatically generated">
            <a:extLst>
              <a:ext uri="{FF2B5EF4-FFF2-40B4-BE49-F238E27FC236}">
                <a16:creationId xmlns:a16="http://schemas.microsoft.com/office/drawing/2014/main" id="{C8803EDD-C358-4CF5-8C0B-51B89DFA1F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179" y="479096"/>
            <a:ext cx="6262782" cy="4177227"/>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50BDC632-5B2E-41FA-8223-4697880EE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4037089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CEB4-7BC7-45DE-92B0-3D25CE6CD186}"/>
              </a:ext>
            </a:extLst>
          </p:cNvPr>
          <p:cNvSpPr>
            <a:spLocks noGrp="1"/>
          </p:cNvSpPr>
          <p:nvPr>
            <p:ph type="title"/>
          </p:nvPr>
        </p:nvSpPr>
        <p:spPr/>
        <p:txBody>
          <a:bodyPr>
            <a:normAutofit/>
          </a:bodyPr>
          <a:lstStyle/>
          <a:p>
            <a:r>
              <a:rPr lang="en-GB" sz="5400" b="1" dirty="0"/>
              <a:t>What is coronavirus or Covid-19?</a:t>
            </a:r>
          </a:p>
        </p:txBody>
      </p:sp>
      <p:sp>
        <p:nvSpPr>
          <p:cNvPr id="3" name="Text Placeholder 2">
            <a:extLst>
              <a:ext uri="{FF2B5EF4-FFF2-40B4-BE49-F238E27FC236}">
                <a16:creationId xmlns:a16="http://schemas.microsoft.com/office/drawing/2014/main" id="{63062070-D39A-49FF-B06B-259630356D85}"/>
              </a:ext>
            </a:extLst>
          </p:cNvPr>
          <p:cNvSpPr>
            <a:spLocks noGrp="1"/>
          </p:cNvSpPr>
          <p:nvPr>
            <p:ph type="body" idx="1"/>
          </p:nvPr>
        </p:nvSpPr>
        <p:spPr/>
        <p:txBody>
          <a:bodyPr/>
          <a:lstStyle/>
          <a:p>
            <a:endParaRPr lang="en-GB"/>
          </a:p>
        </p:txBody>
      </p:sp>
      <p:sp>
        <p:nvSpPr>
          <p:cNvPr id="4" name="Content Placeholder 3">
            <a:extLst>
              <a:ext uri="{FF2B5EF4-FFF2-40B4-BE49-F238E27FC236}">
                <a16:creationId xmlns:a16="http://schemas.microsoft.com/office/drawing/2014/main" id="{2501D1CE-8152-4A2A-8A0F-E94096A71337}"/>
              </a:ext>
            </a:extLst>
          </p:cNvPr>
          <p:cNvSpPr>
            <a:spLocks noGrp="1"/>
          </p:cNvSpPr>
          <p:nvPr>
            <p:ph sz="half" idx="2"/>
          </p:nvPr>
        </p:nvSpPr>
        <p:spPr/>
        <p:txBody>
          <a:bodyPr/>
          <a:lstStyle/>
          <a:p>
            <a:endParaRPr lang="en-GB"/>
          </a:p>
        </p:txBody>
      </p:sp>
      <p:sp>
        <p:nvSpPr>
          <p:cNvPr id="5" name="Text Placeholder 4">
            <a:extLst>
              <a:ext uri="{FF2B5EF4-FFF2-40B4-BE49-F238E27FC236}">
                <a16:creationId xmlns:a16="http://schemas.microsoft.com/office/drawing/2014/main" id="{7CB186C2-E8AC-4F5C-B04D-618530DF5DAE}"/>
              </a:ext>
            </a:extLst>
          </p:cNvPr>
          <p:cNvSpPr>
            <a:spLocks noGrp="1"/>
          </p:cNvSpPr>
          <p:nvPr>
            <p:ph type="body" sz="quarter" idx="3"/>
          </p:nvPr>
        </p:nvSpPr>
        <p:spPr/>
        <p:txBody>
          <a:bodyPr/>
          <a:lstStyle/>
          <a:p>
            <a:endParaRPr lang="en-GB"/>
          </a:p>
        </p:txBody>
      </p:sp>
      <p:sp>
        <p:nvSpPr>
          <p:cNvPr id="6" name="Content Placeholder 5">
            <a:extLst>
              <a:ext uri="{FF2B5EF4-FFF2-40B4-BE49-F238E27FC236}">
                <a16:creationId xmlns:a16="http://schemas.microsoft.com/office/drawing/2014/main" id="{C3F799D6-A9A5-4388-8BFB-C33702C435C4}"/>
              </a:ext>
            </a:extLst>
          </p:cNvPr>
          <p:cNvSpPr>
            <a:spLocks noGrp="1"/>
          </p:cNvSpPr>
          <p:nvPr>
            <p:ph sz="quarter" idx="4"/>
          </p:nvPr>
        </p:nvSpPr>
        <p:spPr/>
        <p:txBody>
          <a:bodyPr/>
          <a:lstStyle/>
          <a:p>
            <a:endParaRPr lang="en-GB"/>
          </a:p>
        </p:txBody>
      </p:sp>
      <p:pic>
        <p:nvPicPr>
          <p:cNvPr id="7" name="Picture 6" descr="A picture containing drawing&#10;&#10;Description automatically generated">
            <a:extLst>
              <a:ext uri="{FF2B5EF4-FFF2-40B4-BE49-F238E27FC236}">
                <a16:creationId xmlns:a16="http://schemas.microsoft.com/office/drawing/2014/main" id="{6145F86F-F77D-4D14-8B90-9CA2CE7EEF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126" y="221908"/>
            <a:ext cx="1416808" cy="414754"/>
          </a:xfrm>
          <a:prstGeom prst="rect">
            <a:avLst/>
          </a:prstGeom>
        </p:spPr>
      </p:pic>
    </p:spTree>
    <p:extLst>
      <p:ext uri="{BB962C8B-B14F-4D97-AF65-F5344CB8AC3E}">
        <p14:creationId xmlns:p14="http://schemas.microsoft.com/office/powerpoint/2010/main" val="2588634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07672" y="982133"/>
            <a:ext cx="10976655" cy="5129825"/>
          </a:xfrm>
        </p:spPr>
        <p:txBody>
          <a:bodyPr>
            <a:normAutofit/>
          </a:bodyPr>
          <a:lstStyle/>
          <a:p>
            <a:pPr marL="0" indent="0">
              <a:buNone/>
            </a:pPr>
            <a:r>
              <a:rPr lang="en-GB" sz="3600" dirty="0"/>
              <a:t>We have some new school rules to keep us safe.  These are: </a:t>
            </a:r>
          </a:p>
          <a:p>
            <a:pPr marL="0" indent="0">
              <a:buNone/>
            </a:pPr>
            <a:endParaRPr lang="en-GB" dirty="0"/>
          </a:p>
        </p:txBody>
      </p:sp>
      <p:pic>
        <p:nvPicPr>
          <p:cNvPr id="6" name="Picture 5" descr="A picture containing drawing&#10;&#10;Description automatically generated">
            <a:extLst>
              <a:ext uri="{FF2B5EF4-FFF2-40B4-BE49-F238E27FC236}">
                <a16:creationId xmlns:a16="http://schemas.microsoft.com/office/drawing/2014/main" id="{2DDB016A-7340-4109-B0C4-4031A8D9C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2178845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20123" y="2142465"/>
            <a:ext cx="5258107" cy="3616309"/>
          </a:xfrm>
        </p:spPr>
        <p:txBody>
          <a:bodyPr>
            <a:normAutofit fontScale="92500" lnSpcReduction="10000"/>
          </a:bodyPr>
          <a:lstStyle/>
          <a:p>
            <a:pPr marL="0" indent="0">
              <a:buNone/>
            </a:pPr>
            <a:endParaRPr lang="en-GB" sz="3600" dirty="0"/>
          </a:p>
          <a:p>
            <a:pPr marL="0" indent="0">
              <a:buNone/>
            </a:pPr>
            <a:r>
              <a:rPr lang="en-GB" sz="3600" dirty="0"/>
              <a:t>Some people may wear masks so that they don’t spread any bugs.  </a:t>
            </a:r>
          </a:p>
          <a:p>
            <a:pPr marL="0" indent="0">
              <a:buNone/>
            </a:pPr>
            <a:endParaRPr lang="en-GB" sz="3600" dirty="0"/>
          </a:p>
          <a:p>
            <a:pPr marL="0" indent="0">
              <a:buNone/>
            </a:pPr>
            <a:r>
              <a:rPr lang="en-GB" sz="3600" dirty="0"/>
              <a:t>This may look different but its OK.  </a:t>
            </a:r>
          </a:p>
          <a:p>
            <a:pPr marL="0" indent="0">
              <a:buNone/>
            </a:pPr>
            <a:endParaRPr lang="en-GB" dirty="0"/>
          </a:p>
        </p:txBody>
      </p:sp>
      <p:pic>
        <p:nvPicPr>
          <p:cNvPr id="2" name="Picture 1">
            <a:extLst>
              <a:ext uri="{FF2B5EF4-FFF2-40B4-BE49-F238E27FC236}">
                <a16:creationId xmlns:a16="http://schemas.microsoft.com/office/drawing/2014/main" id="{25C6DC03-A8B1-4D4B-AF9F-626ED8E04774}"/>
              </a:ext>
            </a:extLst>
          </p:cNvPr>
          <p:cNvPicPr>
            <a:picLocks noChangeAspect="1"/>
          </p:cNvPicPr>
          <p:nvPr/>
        </p:nvPicPr>
        <p:blipFill>
          <a:blip r:embed="rId2"/>
          <a:stretch>
            <a:fillRect/>
          </a:stretch>
        </p:blipFill>
        <p:spPr>
          <a:xfrm>
            <a:off x="6912211" y="266700"/>
            <a:ext cx="4943475" cy="632460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C7299D6A-FA8A-47D9-8302-770F8E0B6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17371342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07672" y="3429001"/>
            <a:ext cx="10976655" cy="2682958"/>
          </a:xfrm>
        </p:spPr>
        <p:txBody>
          <a:bodyPr>
            <a:normAutofit/>
          </a:bodyPr>
          <a:lstStyle/>
          <a:p>
            <a:pPr marL="0" indent="0">
              <a:buNone/>
            </a:pPr>
            <a:endParaRPr lang="en-GB" sz="3600" dirty="0"/>
          </a:p>
          <a:p>
            <a:pPr marL="0" indent="0">
              <a:buNone/>
            </a:pPr>
            <a:r>
              <a:rPr lang="en-GB" sz="3600" dirty="0"/>
              <a:t>If you are feeling unwell, it is important to tell your teacher or parent as you may need to stay at home until you are better.  </a:t>
            </a:r>
          </a:p>
          <a:p>
            <a:pPr marL="0" indent="0">
              <a:buNone/>
            </a:pPr>
            <a:endParaRPr lang="en-GB" dirty="0"/>
          </a:p>
        </p:txBody>
      </p:sp>
      <p:pic>
        <p:nvPicPr>
          <p:cNvPr id="6" name="Picture 5">
            <a:extLst>
              <a:ext uri="{FF2B5EF4-FFF2-40B4-BE49-F238E27FC236}">
                <a16:creationId xmlns:a16="http://schemas.microsoft.com/office/drawing/2014/main" id="{8CF27F3E-BB94-4537-8FBF-AF3FDF653F94}"/>
              </a:ext>
            </a:extLst>
          </p:cNvPr>
          <p:cNvPicPr>
            <a:picLocks noChangeAspect="1"/>
          </p:cNvPicPr>
          <p:nvPr/>
        </p:nvPicPr>
        <p:blipFill>
          <a:blip r:embed="rId2"/>
          <a:stretch>
            <a:fillRect/>
          </a:stretch>
        </p:blipFill>
        <p:spPr>
          <a:xfrm>
            <a:off x="4678091" y="593386"/>
            <a:ext cx="2533853" cy="3004099"/>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2DDEC0D2-B360-4D21-B525-7ADBA82DA7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4616316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07672" y="3429001"/>
            <a:ext cx="10976655" cy="3132666"/>
          </a:xfrm>
        </p:spPr>
        <p:txBody>
          <a:bodyPr>
            <a:normAutofit fontScale="92500" lnSpcReduction="10000"/>
          </a:bodyPr>
          <a:lstStyle/>
          <a:p>
            <a:pPr marL="0" indent="0">
              <a:buNone/>
            </a:pPr>
            <a:endParaRPr lang="en-GB" sz="3600" dirty="0"/>
          </a:p>
          <a:p>
            <a:pPr marL="0" indent="0">
              <a:buNone/>
            </a:pPr>
            <a:r>
              <a:rPr lang="en-GB" sz="3600" dirty="0"/>
              <a:t>At the end of the day, you may be picked up from a different place. </a:t>
            </a:r>
          </a:p>
          <a:p>
            <a:pPr marL="0" indent="0">
              <a:buNone/>
            </a:pPr>
            <a:r>
              <a:rPr lang="en-GB" sz="3600" dirty="0"/>
              <a:t>You may have to wait – don’t worry, they are going to collect you. </a:t>
            </a:r>
          </a:p>
          <a:p>
            <a:pPr marL="0" indent="0">
              <a:buNone/>
            </a:pPr>
            <a:r>
              <a:rPr lang="en-GB" sz="3600" dirty="0">
                <a:solidFill>
                  <a:srgbClr val="FF0000"/>
                </a:solidFill>
              </a:rPr>
              <a:t>XXXXX will collect you from the classroom.  </a:t>
            </a:r>
          </a:p>
          <a:p>
            <a:pPr marL="0" indent="0">
              <a:buNone/>
            </a:pPr>
            <a:endParaRPr lang="en-GB" dirty="0"/>
          </a:p>
        </p:txBody>
      </p:sp>
      <p:pic>
        <p:nvPicPr>
          <p:cNvPr id="3" name="Picture 2" descr="A picture containing person, building, woman, luggage&#10;&#10;Description automatically generated">
            <a:extLst>
              <a:ext uri="{FF2B5EF4-FFF2-40B4-BE49-F238E27FC236}">
                <a16:creationId xmlns:a16="http://schemas.microsoft.com/office/drawing/2014/main" id="{604F754B-4031-44B2-A3B6-9A3FA1932A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7467" y="-114786"/>
            <a:ext cx="3840120" cy="384012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22C0FAA4-34A3-4D0E-8603-227E838B0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10049737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BC282-6D7A-4195-BE5E-D9D4C5B25E47}"/>
              </a:ext>
            </a:extLst>
          </p:cNvPr>
          <p:cNvSpPr>
            <a:spLocks noGrp="1"/>
          </p:cNvSpPr>
          <p:nvPr>
            <p:ph type="title"/>
          </p:nvPr>
        </p:nvSpPr>
        <p:spPr/>
        <p:txBody>
          <a:bodyPr>
            <a:normAutofit/>
          </a:bodyPr>
          <a:lstStyle/>
          <a:p>
            <a:r>
              <a:rPr lang="en-GB" sz="5400" b="1" dirty="0"/>
              <a:t>What has stayed the same?</a:t>
            </a:r>
          </a:p>
        </p:txBody>
      </p:sp>
      <p:sp>
        <p:nvSpPr>
          <p:cNvPr id="3" name="Text Placeholder 2">
            <a:extLst>
              <a:ext uri="{FF2B5EF4-FFF2-40B4-BE49-F238E27FC236}">
                <a16:creationId xmlns:a16="http://schemas.microsoft.com/office/drawing/2014/main" id="{C5D3EFCF-A50D-4DE6-9260-7486AB034B9E}"/>
              </a:ext>
            </a:extLst>
          </p:cNvPr>
          <p:cNvSpPr>
            <a:spLocks noGrp="1"/>
          </p:cNvSpPr>
          <p:nvPr>
            <p:ph type="body" idx="1"/>
          </p:nvPr>
        </p:nvSpPr>
        <p:spPr/>
        <p:txBody>
          <a:bodyPr/>
          <a:lstStyle/>
          <a:p>
            <a:endParaRPr lang="en-GB"/>
          </a:p>
        </p:txBody>
      </p:sp>
      <p:sp>
        <p:nvSpPr>
          <p:cNvPr id="4" name="Content Placeholder 3">
            <a:extLst>
              <a:ext uri="{FF2B5EF4-FFF2-40B4-BE49-F238E27FC236}">
                <a16:creationId xmlns:a16="http://schemas.microsoft.com/office/drawing/2014/main" id="{9B600042-8694-4D78-8611-14B03556FB55}"/>
              </a:ext>
            </a:extLst>
          </p:cNvPr>
          <p:cNvSpPr>
            <a:spLocks noGrp="1"/>
          </p:cNvSpPr>
          <p:nvPr>
            <p:ph sz="half" idx="2"/>
          </p:nvPr>
        </p:nvSpPr>
        <p:spPr/>
        <p:txBody>
          <a:bodyPr/>
          <a:lstStyle/>
          <a:p>
            <a:endParaRPr lang="en-GB"/>
          </a:p>
        </p:txBody>
      </p:sp>
      <p:sp>
        <p:nvSpPr>
          <p:cNvPr id="5" name="Text Placeholder 4">
            <a:extLst>
              <a:ext uri="{FF2B5EF4-FFF2-40B4-BE49-F238E27FC236}">
                <a16:creationId xmlns:a16="http://schemas.microsoft.com/office/drawing/2014/main" id="{B19DD879-5951-4652-9EB2-C2D6FB63EE93}"/>
              </a:ext>
            </a:extLst>
          </p:cNvPr>
          <p:cNvSpPr>
            <a:spLocks noGrp="1"/>
          </p:cNvSpPr>
          <p:nvPr>
            <p:ph type="body" sz="quarter" idx="3"/>
          </p:nvPr>
        </p:nvSpPr>
        <p:spPr/>
        <p:txBody>
          <a:bodyPr/>
          <a:lstStyle/>
          <a:p>
            <a:endParaRPr lang="en-GB"/>
          </a:p>
        </p:txBody>
      </p:sp>
      <p:sp>
        <p:nvSpPr>
          <p:cNvPr id="6" name="Content Placeholder 5">
            <a:extLst>
              <a:ext uri="{FF2B5EF4-FFF2-40B4-BE49-F238E27FC236}">
                <a16:creationId xmlns:a16="http://schemas.microsoft.com/office/drawing/2014/main" id="{A141007C-F80D-4047-A6C9-7A754F860D85}"/>
              </a:ext>
            </a:extLst>
          </p:cNvPr>
          <p:cNvSpPr>
            <a:spLocks noGrp="1"/>
          </p:cNvSpPr>
          <p:nvPr>
            <p:ph sz="quarter" idx="4"/>
          </p:nvPr>
        </p:nvSpPr>
        <p:spPr/>
        <p:txBody>
          <a:bodyPr/>
          <a:lstStyle/>
          <a:p>
            <a:endParaRPr lang="en-GB"/>
          </a:p>
        </p:txBody>
      </p:sp>
      <p:pic>
        <p:nvPicPr>
          <p:cNvPr id="7" name="Picture 6" descr="A picture containing drawing&#10;&#10;Description automatically generated">
            <a:extLst>
              <a:ext uri="{FF2B5EF4-FFF2-40B4-BE49-F238E27FC236}">
                <a16:creationId xmlns:a16="http://schemas.microsoft.com/office/drawing/2014/main" id="{AC0DBA99-F54C-4392-AD39-F4FA1EBE74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2043707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07672" y="535021"/>
            <a:ext cx="10976655" cy="5576938"/>
          </a:xfrm>
        </p:spPr>
        <p:txBody>
          <a:bodyPr>
            <a:normAutofit/>
          </a:bodyPr>
          <a:lstStyle/>
          <a:p>
            <a:pPr marL="0" indent="0">
              <a:buNone/>
            </a:pPr>
            <a:r>
              <a:rPr lang="en-GB" sz="3600" dirty="0"/>
              <a:t>Lots of things will be the same in school:</a:t>
            </a:r>
          </a:p>
          <a:p>
            <a:pPr marL="0" indent="0">
              <a:buNone/>
            </a:pPr>
            <a:endParaRPr lang="en-GB" sz="3600" dirty="0"/>
          </a:p>
          <a:p>
            <a:r>
              <a:rPr lang="en-GB" sz="3600" dirty="0"/>
              <a:t>You will see some of the same teachers</a:t>
            </a:r>
          </a:p>
          <a:p>
            <a:r>
              <a:rPr lang="en-GB" sz="3600" dirty="0"/>
              <a:t>You will see some of your classmates</a:t>
            </a:r>
          </a:p>
          <a:p>
            <a:r>
              <a:rPr lang="en-GB" sz="3600" dirty="0"/>
              <a:t>Your building will be in the same place</a:t>
            </a:r>
          </a:p>
          <a:p>
            <a:r>
              <a:rPr lang="en-GB" sz="3600" dirty="0"/>
              <a:t>Your school uniform will be the same</a:t>
            </a:r>
          </a:p>
          <a:p>
            <a:r>
              <a:rPr lang="en-GB" sz="3600" dirty="0"/>
              <a:t>Most of the school rules will stay the same</a:t>
            </a:r>
          </a:p>
          <a:p>
            <a:endParaRPr lang="en-GB" sz="3600" dirty="0"/>
          </a:p>
          <a:p>
            <a:pPr marL="0" indent="0">
              <a:buNone/>
            </a:pPr>
            <a:endParaRPr lang="en-GB" dirty="0"/>
          </a:p>
        </p:txBody>
      </p:sp>
      <p:pic>
        <p:nvPicPr>
          <p:cNvPr id="3" name="Picture 2" descr="A picture containing drawing&#10;&#10;Description automatically generated">
            <a:extLst>
              <a:ext uri="{FF2B5EF4-FFF2-40B4-BE49-F238E27FC236}">
                <a16:creationId xmlns:a16="http://schemas.microsoft.com/office/drawing/2014/main" id="{BE773579-1188-47F5-9586-4F7D324B43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42060133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BC282-6D7A-4195-BE5E-D9D4C5B25E47}"/>
              </a:ext>
            </a:extLst>
          </p:cNvPr>
          <p:cNvSpPr>
            <a:spLocks noGrp="1"/>
          </p:cNvSpPr>
          <p:nvPr>
            <p:ph type="title"/>
          </p:nvPr>
        </p:nvSpPr>
        <p:spPr/>
        <p:txBody>
          <a:bodyPr>
            <a:normAutofit/>
          </a:bodyPr>
          <a:lstStyle/>
          <a:p>
            <a:r>
              <a:rPr lang="en-GB" sz="5400" b="1" dirty="0"/>
              <a:t>When will it go back to normal?</a:t>
            </a:r>
          </a:p>
        </p:txBody>
      </p:sp>
      <p:sp>
        <p:nvSpPr>
          <p:cNvPr id="3" name="Text Placeholder 2">
            <a:extLst>
              <a:ext uri="{FF2B5EF4-FFF2-40B4-BE49-F238E27FC236}">
                <a16:creationId xmlns:a16="http://schemas.microsoft.com/office/drawing/2014/main" id="{C5D3EFCF-A50D-4DE6-9260-7486AB034B9E}"/>
              </a:ext>
            </a:extLst>
          </p:cNvPr>
          <p:cNvSpPr>
            <a:spLocks noGrp="1"/>
          </p:cNvSpPr>
          <p:nvPr>
            <p:ph type="body" idx="1"/>
          </p:nvPr>
        </p:nvSpPr>
        <p:spPr/>
        <p:txBody>
          <a:bodyPr/>
          <a:lstStyle/>
          <a:p>
            <a:endParaRPr lang="en-GB"/>
          </a:p>
        </p:txBody>
      </p:sp>
      <p:sp>
        <p:nvSpPr>
          <p:cNvPr id="4" name="Content Placeholder 3">
            <a:extLst>
              <a:ext uri="{FF2B5EF4-FFF2-40B4-BE49-F238E27FC236}">
                <a16:creationId xmlns:a16="http://schemas.microsoft.com/office/drawing/2014/main" id="{9B600042-8694-4D78-8611-14B03556FB55}"/>
              </a:ext>
            </a:extLst>
          </p:cNvPr>
          <p:cNvSpPr>
            <a:spLocks noGrp="1"/>
          </p:cNvSpPr>
          <p:nvPr>
            <p:ph sz="half" idx="2"/>
          </p:nvPr>
        </p:nvSpPr>
        <p:spPr/>
        <p:txBody>
          <a:bodyPr/>
          <a:lstStyle/>
          <a:p>
            <a:endParaRPr lang="en-GB"/>
          </a:p>
        </p:txBody>
      </p:sp>
      <p:sp>
        <p:nvSpPr>
          <p:cNvPr id="5" name="Text Placeholder 4">
            <a:extLst>
              <a:ext uri="{FF2B5EF4-FFF2-40B4-BE49-F238E27FC236}">
                <a16:creationId xmlns:a16="http://schemas.microsoft.com/office/drawing/2014/main" id="{B19DD879-5951-4652-9EB2-C2D6FB63EE93}"/>
              </a:ext>
            </a:extLst>
          </p:cNvPr>
          <p:cNvSpPr>
            <a:spLocks noGrp="1"/>
          </p:cNvSpPr>
          <p:nvPr>
            <p:ph type="body" sz="quarter" idx="3"/>
          </p:nvPr>
        </p:nvSpPr>
        <p:spPr/>
        <p:txBody>
          <a:bodyPr/>
          <a:lstStyle/>
          <a:p>
            <a:endParaRPr lang="en-GB"/>
          </a:p>
        </p:txBody>
      </p:sp>
      <p:sp>
        <p:nvSpPr>
          <p:cNvPr id="6" name="Content Placeholder 5">
            <a:extLst>
              <a:ext uri="{FF2B5EF4-FFF2-40B4-BE49-F238E27FC236}">
                <a16:creationId xmlns:a16="http://schemas.microsoft.com/office/drawing/2014/main" id="{A141007C-F80D-4047-A6C9-7A754F860D85}"/>
              </a:ext>
            </a:extLst>
          </p:cNvPr>
          <p:cNvSpPr>
            <a:spLocks noGrp="1"/>
          </p:cNvSpPr>
          <p:nvPr>
            <p:ph sz="quarter" idx="4"/>
          </p:nvPr>
        </p:nvSpPr>
        <p:spPr/>
        <p:txBody>
          <a:bodyPr/>
          <a:lstStyle/>
          <a:p>
            <a:endParaRPr lang="en-GB"/>
          </a:p>
        </p:txBody>
      </p:sp>
      <p:pic>
        <p:nvPicPr>
          <p:cNvPr id="7" name="Picture 6" descr="A picture containing drawing&#10;&#10;Description automatically generated">
            <a:extLst>
              <a:ext uri="{FF2B5EF4-FFF2-40B4-BE49-F238E27FC236}">
                <a16:creationId xmlns:a16="http://schemas.microsoft.com/office/drawing/2014/main" id="{8EE978BB-7C68-47FC-BC16-C0F821E03A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22009568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07672" y="2928026"/>
            <a:ext cx="10976655" cy="3511685"/>
          </a:xfrm>
        </p:spPr>
        <p:txBody>
          <a:bodyPr>
            <a:normAutofit/>
          </a:bodyPr>
          <a:lstStyle/>
          <a:p>
            <a:pPr marL="0" indent="0">
              <a:buNone/>
            </a:pPr>
            <a:endParaRPr lang="en-GB" sz="3600" dirty="0"/>
          </a:p>
          <a:p>
            <a:pPr marL="0" indent="0">
              <a:buNone/>
            </a:pPr>
            <a:r>
              <a:rPr lang="en-GB" sz="3600" dirty="0"/>
              <a:t>Doctors and researchers are working hard to find ways to make Covid-19 go away.  </a:t>
            </a:r>
          </a:p>
          <a:p>
            <a:pPr marL="0" indent="0">
              <a:buNone/>
            </a:pPr>
            <a:endParaRPr lang="en-GB" sz="3600" dirty="0"/>
          </a:p>
          <a:p>
            <a:pPr marL="0" indent="0">
              <a:buNone/>
            </a:pPr>
            <a:r>
              <a:rPr lang="en-GB" sz="3600" dirty="0"/>
              <a:t>Once it is gone, we may be able to be closer to people at school again.  </a:t>
            </a:r>
          </a:p>
          <a:p>
            <a:pPr marL="0" indent="0">
              <a:buNone/>
            </a:pPr>
            <a:endParaRPr lang="en-GB" dirty="0"/>
          </a:p>
        </p:txBody>
      </p:sp>
      <p:pic>
        <p:nvPicPr>
          <p:cNvPr id="2" name="Picture 1">
            <a:extLst>
              <a:ext uri="{FF2B5EF4-FFF2-40B4-BE49-F238E27FC236}">
                <a16:creationId xmlns:a16="http://schemas.microsoft.com/office/drawing/2014/main" id="{205538AB-6E7A-4A52-8000-8EB0AD21A1EE}"/>
              </a:ext>
            </a:extLst>
          </p:cNvPr>
          <p:cNvPicPr>
            <a:picLocks noChangeAspect="1"/>
          </p:cNvPicPr>
          <p:nvPr/>
        </p:nvPicPr>
        <p:blipFill>
          <a:blip r:embed="rId2"/>
          <a:stretch>
            <a:fillRect/>
          </a:stretch>
        </p:blipFill>
        <p:spPr>
          <a:xfrm>
            <a:off x="7519886" y="487598"/>
            <a:ext cx="3186518" cy="29414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2628EA77-589E-436C-9F76-7E4020548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4453002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07672" y="3429001"/>
            <a:ext cx="10976655" cy="2682958"/>
          </a:xfrm>
        </p:spPr>
        <p:txBody>
          <a:bodyPr>
            <a:normAutofit/>
          </a:bodyPr>
          <a:lstStyle/>
          <a:p>
            <a:pPr marL="0" indent="0">
              <a:buNone/>
            </a:pPr>
            <a:r>
              <a:rPr lang="en-GB" sz="3600" dirty="0"/>
              <a:t>We don’t know how long this will take.  </a:t>
            </a:r>
          </a:p>
          <a:p>
            <a:pPr marL="0" indent="0">
              <a:buNone/>
            </a:pPr>
            <a:endParaRPr lang="en-GB" sz="3600" dirty="0"/>
          </a:p>
          <a:p>
            <a:pPr marL="0" indent="0">
              <a:buNone/>
            </a:pPr>
            <a:r>
              <a:rPr lang="en-GB" sz="3600" dirty="0"/>
              <a:t>So for now we must keep each other safe by keeping 2 metres away as much as possible.  </a:t>
            </a:r>
          </a:p>
          <a:p>
            <a:pPr marL="0" indent="0">
              <a:buNone/>
            </a:pPr>
            <a:endParaRPr lang="en-GB" dirty="0"/>
          </a:p>
        </p:txBody>
      </p:sp>
      <p:pic>
        <p:nvPicPr>
          <p:cNvPr id="2" name="Picture 1">
            <a:extLst>
              <a:ext uri="{FF2B5EF4-FFF2-40B4-BE49-F238E27FC236}">
                <a16:creationId xmlns:a16="http://schemas.microsoft.com/office/drawing/2014/main" id="{205538AB-6E7A-4A52-8000-8EB0AD21A1EE}"/>
              </a:ext>
            </a:extLst>
          </p:cNvPr>
          <p:cNvPicPr>
            <a:picLocks noChangeAspect="1"/>
          </p:cNvPicPr>
          <p:nvPr/>
        </p:nvPicPr>
        <p:blipFill>
          <a:blip r:embed="rId2"/>
          <a:stretch>
            <a:fillRect/>
          </a:stretch>
        </p:blipFill>
        <p:spPr>
          <a:xfrm>
            <a:off x="7519886" y="487598"/>
            <a:ext cx="3186518" cy="29414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D20E235-00BA-4FAC-9D3B-1197F5807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19543033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07672" y="1574800"/>
            <a:ext cx="7497641" cy="4537159"/>
          </a:xfrm>
        </p:spPr>
        <p:txBody>
          <a:bodyPr>
            <a:normAutofit/>
          </a:bodyPr>
          <a:lstStyle/>
          <a:p>
            <a:pPr marL="0" indent="0">
              <a:buNone/>
            </a:pPr>
            <a:r>
              <a:rPr lang="en-GB" sz="3600" dirty="0"/>
              <a:t>Lots of people are feeling worried at the moment.  </a:t>
            </a:r>
          </a:p>
          <a:p>
            <a:pPr marL="0" indent="0">
              <a:buNone/>
            </a:pPr>
            <a:endParaRPr lang="en-GB" sz="3600" dirty="0"/>
          </a:p>
          <a:p>
            <a:pPr marL="0" indent="0">
              <a:buNone/>
            </a:pPr>
            <a:r>
              <a:rPr lang="en-GB" sz="3600" dirty="0"/>
              <a:t>You can always talk to your teacher or an adult in school about how you are feeling.  </a:t>
            </a:r>
          </a:p>
          <a:p>
            <a:pPr marL="0" indent="0">
              <a:buNone/>
            </a:pPr>
            <a:endParaRPr lang="en-GB" dirty="0"/>
          </a:p>
        </p:txBody>
      </p:sp>
      <p:pic>
        <p:nvPicPr>
          <p:cNvPr id="3" name="Picture 2">
            <a:extLst>
              <a:ext uri="{FF2B5EF4-FFF2-40B4-BE49-F238E27FC236}">
                <a16:creationId xmlns:a16="http://schemas.microsoft.com/office/drawing/2014/main" id="{3CE22F72-3177-4ED6-9597-99A36C753C54}"/>
              </a:ext>
            </a:extLst>
          </p:cNvPr>
          <p:cNvPicPr>
            <a:picLocks noChangeAspect="1"/>
          </p:cNvPicPr>
          <p:nvPr/>
        </p:nvPicPr>
        <p:blipFill>
          <a:blip r:embed="rId2"/>
          <a:stretch>
            <a:fillRect/>
          </a:stretch>
        </p:blipFill>
        <p:spPr>
          <a:xfrm>
            <a:off x="8007658" y="582984"/>
            <a:ext cx="3475933" cy="569203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C6421376-0CE6-46C0-A42F-D9B907B29C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26" y="221908"/>
            <a:ext cx="1205142" cy="352792"/>
          </a:xfrm>
          <a:prstGeom prst="rect">
            <a:avLst/>
          </a:prstGeom>
        </p:spPr>
      </p:pic>
    </p:spTree>
    <p:extLst>
      <p:ext uri="{BB962C8B-B14F-4D97-AF65-F5344CB8AC3E}">
        <p14:creationId xmlns:p14="http://schemas.microsoft.com/office/powerpoint/2010/main" val="413749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
          </p:nvPr>
        </p:nvSpPr>
        <p:spPr>
          <a:xfrm>
            <a:off x="6215741" y="1011692"/>
            <a:ext cx="4932817" cy="5807528"/>
          </a:xfrm>
        </p:spPr>
        <p:txBody>
          <a:bodyPr>
            <a:normAutofit/>
          </a:bodyPr>
          <a:lstStyle/>
          <a:p>
            <a:pPr marL="0" indent="0">
              <a:buNone/>
            </a:pPr>
            <a:r>
              <a:rPr lang="en-GB" sz="3600" dirty="0"/>
              <a:t>Covid-19 is a new type of coronavirus that makes people feel unwell.  </a:t>
            </a:r>
          </a:p>
          <a:p>
            <a:pPr marL="0" indent="0">
              <a:buNone/>
            </a:pPr>
            <a:r>
              <a:rPr lang="en-GB" sz="3600" dirty="0"/>
              <a:t>Most people who have Covid-19 may feel like they have a cold or the flu. </a:t>
            </a:r>
          </a:p>
          <a:p>
            <a:pPr marL="0" indent="0">
              <a:buNone/>
            </a:pPr>
            <a:r>
              <a:rPr lang="en-GB" sz="3600" dirty="0"/>
              <a:t>After a few days or weeks they will feel well again.  </a:t>
            </a:r>
          </a:p>
        </p:txBody>
      </p:sp>
      <p:pic>
        <p:nvPicPr>
          <p:cNvPr id="3" name="Picture 2">
            <a:extLst>
              <a:ext uri="{FF2B5EF4-FFF2-40B4-BE49-F238E27FC236}">
                <a16:creationId xmlns:a16="http://schemas.microsoft.com/office/drawing/2014/main" id="{FB0A55B8-327A-4575-BCBB-DE65928E7225}"/>
              </a:ext>
            </a:extLst>
          </p:cNvPr>
          <p:cNvPicPr>
            <a:picLocks noChangeAspect="1"/>
          </p:cNvPicPr>
          <p:nvPr/>
        </p:nvPicPr>
        <p:blipFill>
          <a:blip r:embed="rId2"/>
          <a:stretch>
            <a:fillRect/>
          </a:stretch>
        </p:blipFill>
        <p:spPr>
          <a:xfrm>
            <a:off x="797669" y="779961"/>
            <a:ext cx="4468744" cy="5298078"/>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313CFEC0-BD1B-4EA7-AEC4-D205898946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25" y="221907"/>
            <a:ext cx="2102609" cy="615515"/>
          </a:xfrm>
          <a:prstGeom prst="rect">
            <a:avLst/>
          </a:prstGeom>
        </p:spPr>
      </p:pic>
    </p:spTree>
    <p:extLst>
      <p:ext uri="{BB962C8B-B14F-4D97-AF65-F5344CB8AC3E}">
        <p14:creationId xmlns:p14="http://schemas.microsoft.com/office/powerpoint/2010/main" val="2829219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
          </p:nvPr>
        </p:nvSpPr>
        <p:spPr>
          <a:xfrm>
            <a:off x="5700409" y="1011692"/>
            <a:ext cx="5448149" cy="5807528"/>
          </a:xfrm>
        </p:spPr>
        <p:txBody>
          <a:bodyPr>
            <a:normAutofit/>
          </a:bodyPr>
          <a:lstStyle/>
          <a:p>
            <a:pPr marL="0" indent="0">
              <a:buNone/>
            </a:pPr>
            <a:r>
              <a:rPr lang="en-GB" sz="3600" dirty="0"/>
              <a:t>A very </a:t>
            </a:r>
            <a:r>
              <a:rPr lang="en-GB" sz="3600" dirty="0" err="1"/>
              <a:t>very</a:t>
            </a:r>
            <a:r>
              <a:rPr lang="en-GB" sz="3600" dirty="0"/>
              <a:t> small number of people who have Covid-19 may become very unwell.  They may need to go to hospital so the doctors can try to help their bodies get rid of the virus.  </a:t>
            </a:r>
          </a:p>
          <a:p>
            <a:pPr marL="0" indent="0">
              <a:buNone/>
            </a:pPr>
            <a:r>
              <a:rPr lang="en-GB" sz="3600" dirty="0"/>
              <a:t>This does not usually happen to young people like us.</a:t>
            </a:r>
            <a:endParaRPr lang="en-GB" sz="4000" dirty="0"/>
          </a:p>
        </p:txBody>
      </p:sp>
      <p:pic>
        <p:nvPicPr>
          <p:cNvPr id="4" name="Picture 3" descr="A close up of a sign&#10;&#10;Description automatically generated">
            <a:extLst>
              <a:ext uri="{FF2B5EF4-FFF2-40B4-BE49-F238E27FC236}">
                <a16:creationId xmlns:a16="http://schemas.microsoft.com/office/drawing/2014/main" id="{5EABBA60-F406-48CC-BA59-A52FB75F5F4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40206" y="1653702"/>
            <a:ext cx="5348532" cy="2805922"/>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720281A8-0372-4806-8E47-6F6B0DB350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25" y="221907"/>
            <a:ext cx="2102609" cy="615515"/>
          </a:xfrm>
          <a:prstGeom prst="rect">
            <a:avLst/>
          </a:prstGeom>
        </p:spPr>
      </p:pic>
    </p:spTree>
    <p:extLst>
      <p:ext uri="{BB962C8B-B14F-4D97-AF65-F5344CB8AC3E}">
        <p14:creationId xmlns:p14="http://schemas.microsoft.com/office/powerpoint/2010/main" val="618052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
          </p:nvPr>
        </p:nvSpPr>
        <p:spPr>
          <a:xfrm>
            <a:off x="5359941" y="1011692"/>
            <a:ext cx="5788618" cy="5807528"/>
          </a:xfrm>
        </p:spPr>
        <p:txBody>
          <a:bodyPr>
            <a:normAutofit/>
          </a:bodyPr>
          <a:lstStyle/>
          <a:p>
            <a:pPr marL="0" indent="0">
              <a:buNone/>
            </a:pPr>
            <a:r>
              <a:rPr lang="en-GB" sz="3600" dirty="0"/>
              <a:t>Viruses are usually caught by people touching something that has the virus on, and then touching their face.  </a:t>
            </a:r>
          </a:p>
          <a:p>
            <a:pPr marL="0" indent="0">
              <a:buNone/>
            </a:pPr>
            <a:endParaRPr lang="en-GB" sz="3600" dirty="0"/>
          </a:p>
          <a:p>
            <a:pPr marL="0" indent="0">
              <a:buNone/>
            </a:pPr>
            <a:r>
              <a:rPr lang="en-GB" sz="3600" dirty="0"/>
              <a:t>Sometimes people catch it by being too close to someone else who has coughed or sneezed.</a:t>
            </a:r>
          </a:p>
        </p:txBody>
      </p:sp>
      <p:pic>
        <p:nvPicPr>
          <p:cNvPr id="3" name="Picture 2">
            <a:extLst>
              <a:ext uri="{FF2B5EF4-FFF2-40B4-BE49-F238E27FC236}">
                <a16:creationId xmlns:a16="http://schemas.microsoft.com/office/drawing/2014/main" id="{525D66B3-C286-421B-96CE-0145843A06DF}"/>
              </a:ext>
            </a:extLst>
          </p:cNvPr>
          <p:cNvPicPr>
            <a:picLocks noChangeAspect="1"/>
          </p:cNvPicPr>
          <p:nvPr/>
        </p:nvPicPr>
        <p:blipFill>
          <a:blip r:embed="rId2"/>
          <a:stretch>
            <a:fillRect/>
          </a:stretch>
        </p:blipFill>
        <p:spPr>
          <a:xfrm>
            <a:off x="1352145" y="419759"/>
            <a:ext cx="3634902" cy="573633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2C8132B3-4C33-4EBD-89BD-BFB65C42B0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25" y="221907"/>
            <a:ext cx="2102609" cy="615515"/>
          </a:xfrm>
          <a:prstGeom prst="rect">
            <a:avLst/>
          </a:prstGeom>
        </p:spPr>
      </p:pic>
    </p:spTree>
    <p:extLst>
      <p:ext uri="{BB962C8B-B14F-4D97-AF65-F5344CB8AC3E}">
        <p14:creationId xmlns:p14="http://schemas.microsoft.com/office/powerpoint/2010/main" val="361265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
          </p:nvPr>
        </p:nvSpPr>
        <p:spPr>
          <a:xfrm>
            <a:off x="6215741" y="1011692"/>
            <a:ext cx="5720097" cy="5807528"/>
          </a:xfrm>
        </p:spPr>
        <p:txBody>
          <a:bodyPr>
            <a:normAutofit/>
          </a:bodyPr>
          <a:lstStyle/>
          <a:p>
            <a:pPr marL="0" indent="0">
              <a:buNone/>
            </a:pPr>
            <a:r>
              <a:rPr lang="en-GB" sz="3600" dirty="0"/>
              <a:t>Viruses are so small, we cannot see then.  </a:t>
            </a:r>
          </a:p>
          <a:p>
            <a:pPr marL="0" indent="0">
              <a:buNone/>
            </a:pPr>
            <a:r>
              <a:rPr lang="en-GB" sz="3600" dirty="0"/>
              <a:t>Its important we wash our hands often with </a:t>
            </a:r>
            <a:r>
              <a:rPr lang="en-GB" sz="3600" b="1" u="sng" dirty="0"/>
              <a:t>soap and warm water </a:t>
            </a:r>
            <a:r>
              <a:rPr lang="en-GB" sz="3600" dirty="0"/>
              <a:t>– this gets rid of the virus and keeps us healthy.  </a:t>
            </a:r>
          </a:p>
          <a:p>
            <a:pPr marL="0" indent="0">
              <a:buNone/>
            </a:pPr>
            <a:endParaRPr lang="en-GB" sz="3600" dirty="0"/>
          </a:p>
          <a:p>
            <a:pPr marL="0" indent="0">
              <a:buNone/>
            </a:pPr>
            <a:r>
              <a:rPr lang="en-GB" sz="3600" dirty="0"/>
              <a:t>Our teachers will remind us when we need to do this.  </a:t>
            </a:r>
          </a:p>
        </p:txBody>
      </p:sp>
      <p:pic>
        <p:nvPicPr>
          <p:cNvPr id="3" name="Picture 2">
            <a:extLst>
              <a:ext uri="{FF2B5EF4-FFF2-40B4-BE49-F238E27FC236}">
                <a16:creationId xmlns:a16="http://schemas.microsoft.com/office/drawing/2014/main" id="{3BF0C8B6-A585-460E-8C61-D50EAF20A7C9}"/>
              </a:ext>
            </a:extLst>
          </p:cNvPr>
          <p:cNvPicPr>
            <a:picLocks noChangeAspect="1"/>
          </p:cNvPicPr>
          <p:nvPr/>
        </p:nvPicPr>
        <p:blipFill>
          <a:blip r:embed="rId2"/>
          <a:stretch>
            <a:fillRect/>
          </a:stretch>
        </p:blipFill>
        <p:spPr>
          <a:xfrm>
            <a:off x="586091" y="485775"/>
            <a:ext cx="5105400" cy="5886450"/>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52EC194A-7A2E-4112-ACBE-A5F33146D9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25" y="221907"/>
            <a:ext cx="2102609" cy="615515"/>
          </a:xfrm>
          <a:prstGeom prst="rect">
            <a:avLst/>
          </a:prstGeom>
        </p:spPr>
      </p:pic>
    </p:spTree>
    <p:extLst>
      <p:ext uri="{BB962C8B-B14F-4D97-AF65-F5344CB8AC3E}">
        <p14:creationId xmlns:p14="http://schemas.microsoft.com/office/powerpoint/2010/main" val="556043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
          </p:nvPr>
        </p:nvSpPr>
        <p:spPr>
          <a:xfrm>
            <a:off x="6215741" y="1011692"/>
            <a:ext cx="4932817" cy="5807528"/>
          </a:xfrm>
        </p:spPr>
        <p:txBody>
          <a:bodyPr>
            <a:normAutofit/>
          </a:bodyPr>
          <a:lstStyle/>
          <a:p>
            <a:pPr marL="0" indent="0">
              <a:buNone/>
            </a:pPr>
            <a:r>
              <a:rPr lang="en-GB" sz="3200" dirty="0"/>
              <a:t>Because covid-19 is a new virus, doctors and scientists are still trying to find ways to treat and stop the virus.  </a:t>
            </a:r>
          </a:p>
          <a:p>
            <a:pPr marL="0" indent="0">
              <a:buNone/>
            </a:pPr>
            <a:endParaRPr lang="en-GB" sz="3200" dirty="0"/>
          </a:p>
          <a:p>
            <a:pPr marL="0" indent="0">
              <a:buNone/>
            </a:pPr>
            <a:r>
              <a:rPr lang="en-GB" sz="3200" dirty="0"/>
              <a:t>While we wait for this to happen, there are some important things we need to do.  </a:t>
            </a:r>
          </a:p>
        </p:txBody>
      </p:sp>
      <p:pic>
        <p:nvPicPr>
          <p:cNvPr id="4" name="Picture 3">
            <a:extLst>
              <a:ext uri="{FF2B5EF4-FFF2-40B4-BE49-F238E27FC236}">
                <a16:creationId xmlns:a16="http://schemas.microsoft.com/office/drawing/2014/main" id="{C1B94B3A-92AF-42E4-8A40-B6AA77A3BF2A}"/>
              </a:ext>
            </a:extLst>
          </p:cNvPr>
          <p:cNvPicPr>
            <a:picLocks noChangeAspect="1"/>
          </p:cNvPicPr>
          <p:nvPr/>
        </p:nvPicPr>
        <p:blipFill>
          <a:blip r:embed="rId2"/>
          <a:stretch>
            <a:fillRect/>
          </a:stretch>
        </p:blipFill>
        <p:spPr>
          <a:xfrm>
            <a:off x="707383" y="1011692"/>
            <a:ext cx="5076825" cy="468630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1B7173A6-8BBD-47D2-8365-8B7B6AA46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25" y="221907"/>
            <a:ext cx="2102609" cy="615515"/>
          </a:xfrm>
          <a:prstGeom prst="rect">
            <a:avLst/>
          </a:prstGeom>
        </p:spPr>
      </p:pic>
    </p:spTree>
    <p:extLst>
      <p:ext uri="{BB962C8B-B14F-4D97-AF65-F5344CB8AC3E}">
        <p14:creationId xmlns:p14="http://schemas.microsoft.com/office/powerpoint/2010/main" val="32588355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214A80AF10BB34F93DD7CBA8019DDEB" ma:contentTypeVersion="12" ma:contentTypeDescription="Create a new document." ma:contentTypeScope="" ma:versionID="c15b22169c8500b77d9660f7136610e8">
  <xsd:schema xmlns:xsd="http://www.w3.org/2001/XMLSchema" xmlns:xs="http://www.w3.org/2001/XMLSchema" xmlns:p="http://schemas.microsoft.com/office/2006/metadata/properties" xmlns:ns2="f5ccd3f6-0afc-4af2-8f22-037e5f5483dc" xmlns:ns3="00ce72f2-4fe4-4f6d-9dd5-3b4321586f6e" targetNamespace="http://schemas.microsoft.com/office/2006/metadata/properties" ma:root="true" ma:fieldsID="d8fb25724d4136fa704346ce770a497b" ns2:_="" ns3:_="">
    <xsd:import namespace="f5ccd3f6-0afc-4af2-8f22-037e5f5483dc"/>
    <xsd:import namespace="00ce72f2-4fe4-4f6d-9dd5-3b4321586f6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ccd3f6-0afc-4af2-8f22-037e5f5483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0ce72f2-4fe4-4f6d-9dd5-3b4321586f6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3AE6D74-50C7-4291-8686-173847FB8F26}">
  <ds:schemaRefs>
    <ds:schemaRef ds:uri="http://schemas.microsoft.com/sharepoint/v3/contenttype/forms"/>
  </ds:schemaRefs>
</ds:datastoreItem>
</file>

<file path=customXml/itemProps2.xml><?xml version="1.0" encoding="utf-8"?>
<ds:datastoreItem xmlns:ds="http://schemas.openxmlformats.org/officeDocument/2006/customXml" ds:itemID="{281DE4E9-F7E8-48B7-B261-0BC2C06409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ccd3f6-0afc-4af2-8f22-037e5f5483dc"/>
    <ds:schemaRef ds:uri="00ce72f2-4fe4-4f6d-9dd5-3b4321586f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AB808AB-2326-4C53-B7DF-46E5BC06E29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211</TotalTime>
  <Words>1296</Words>
  <Application>Microsoft Office PowerPoint</Application>
  <PresentationFormat>Widescreen</PresentationFormat>
  <Paragraphs>157</Paragraphs>
  <Slides>49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Calibri Light</vt:lpstr>
      <vt:lpstr>Office Theme</vt:lpstr>
      <vt:lpstr>A story on going back to school after lockdown</vt:lpstr>
      <vt:lpstr>PowerPoint Presentation</vt:lpstr>
      <vt:lpstr>PowerPoint Presentation</vt:lpstr>
      <vt:lpstr>What is coronavirus or Covid-19?</vt:lpstr>
      <vt:lpstr>PowerPoint Presentation</vt:lpstr>
      <vt:lpstr>PowerPoint Presentation</vt:lpstr>
      <vt:lpstr>PowerPoint Presentation</vt:lpstr>
      <vt:lpstr>PowerPoint Presentation</vt:lpstr>
      <vt:lpstr>PowerPoint Presentation</vt:lpstr>
      <vt:lpstr>What has changed?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has stayed the same?</vt:lpstr>
      <vt:lpstr>PowerPoint Presentation</vt:lpstr>
      <vt:lpstr>When will it go back to normal?</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Social Story on #Lockdown and school closure</dc:title>
  <dc:creator>j.daulby</dc:creator>
  <cp:lastModifiedBy>Rebecca Duffus</cp:lastModifiedBy>
  <cp:revision>8</cp:revision>
  <dcterms:created xsi:type="dcterms:W3CDTF">2020-04-24T12:06:46Z</dcterms:created>
  <dcterms:modified xsi:type="dcterms:W3CDTF">2020-05-15T11:26:50Z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0x0101002214A80AF10BB34F93DD7CBA8019DDEB</vt:lpwstr>
  </property>
</Properties>
</file>