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1"/>
    <p:sldMasterId id="2147483717" r:id="rId2"/>
    <p:sldMasterId id="2147483976" r:id="rId3"/>
    <p:sldMasterId id="2147484123" r:id="rId4"/>
    <p:sldMasterId id="2147484504" r:id="rId5"/>
  </p:sldMasterIdLst>
  <p:notesMasterIdLst>
    <p:notesMasterId r:id="rId49"/>
  </p:notesMasterIdLst>
  <p:handoutMasterIdLst>
    <p:handoutMasterId r:id="rId50"/>
  </p:handoutMasterIdLst>
  <p:sldIdLst>
    <p:sldId id="1073" r:id="rId6"/>
    <p:sldId id="1257" r:id="rId7"/>
    <p:sldId id="1348" r:id="rId8"/>
    <p:sldId id="1342" r:id="rId9"/>
    <p:sldId id="1259" r:id="rId10"/>
    <p:sldId id="1316" r:id="rId11"/>
    <p:sldId id="1319" r:id="rId12"/>
    <p:sldId id="1075" r:id="rId13"/>
    <p:sldId id="1317" r:id="rId14"/>
    <p:sldId id="1318" r:id="rId15"/>
    <p:sldId id="1320" r:id="rId16"/>
    <p:sldId id="1323" r:id="rId17"/>
    <p:sldId id="1324" r:id="rId18"/>
    <p:sldId id="1325" r:id="rId19"/>
    <p:sldId id="1326" r:id="rId20"/>
    <p:sldId id="1327" r:id="rId21"/>
    <p:sldId id="1328" r:id="rId22"/>
    <p:sldId id="1329" r:id="rId23"/>
    <p:sldId id="1331" r:id="rId24"/>
    <p:sldId id="1330" r:id="rId25"/>
    <p:sldId id="1321" r:id="rId26"/>
    <p:sldId id="1332" r:id="rId27"/>
    <p:sldId id="1333" r:id="rId28"/>
    <p:sldId id="1334" r:id="rId29"/>
    <p:sldId id="1335" r:id="rId30"/>
    <p:sldId id="1345" r:id="rId31"/>
    <p:sldId id="1346" r:id="rId32"/>
    <p:sldId id="1347" r:id="rId33"/>
    <p:sldId id="1336" r:id="rId34"/>
    <p:sldId id="1337" r:id="rId35"/>
    <p:sldId id="1338" r:id="rId36"/>
    <p:sldId id="1339" r:id="rId37"/>
    <p:sldId id="1340" r:id="rId38"/>
    <p:sldId id="1341" r:id="rId39"/>
    <p:sldId id="1322" r:id="rId40"/>
    <p:sldId id="1343" r:id="rId41"/>
    <p:sldId id="1344" r:id="rId42"/>
    <p:sldId id="1048" r:id="rId43"/>
    <p:sldId id="1349" r:id="rId44"/>
    <p:sldId id="1208" r:id="rId45"/>
    <p:sldId id="1242" r:id="rId46"/>
    <p:sldId id="1131" r:id="rId47"/>
    <p:sldId id="1132" r:id="rId48"/>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5E160EA-6116-490C-9D64-9CF7C2F8D652}" v="49" dt="2024-10-18T14:57:36.59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711" autoAdjust="0"/>
    <p:restoredTop sz="99271" autoAdjust="0"/>
  </p:normalViewPr>
  <p:slideViewPr>
    <p:cSldViewPr>
      <p:cViewPr varScale="1">
        <p:scale>
          <a:sx n="108" d="100"/>
          <a:sy n="108" d="100"/>
        </p:scale>
        <p:origin x="1050" y="78"/>
      </p:cViewPr>
      <p:guideLst>
        <p:guide orient="horz" pos="2160"/>
        <p:guide pos="2880"/>
      </p:guideLst>
    </p:cSldViewPr>
  </p:slideViewPr>
  <p:notesTextViewPr>
    <p:cViewPr>
      <p:scale>
        <a:sx n="100" d="100"/>
        <a:sy n="100" d="100"/>
      </p:scale>
      <p:origin x="0" y="0"/>
    </p:cViewPr>
  </p:notesTextViewPr>
  <p:sorterViewPr>
    <p:cViewPr>
      <p:scale>
        <a:sx n="147" d="100"/>
        <a:sy n="147" d="100"/>
      </p:scale>
      <p:origin x="0" y="-2204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handoutMaster" Target="handoutMasters/handoutMaster1.xml"/><Relationship Id="rId55"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heme" Target="theme/theme1.xml"/><Relationship Id="rId5" Type="http://schemas.openxmlformats.org/officeDocument/2006/relationships/slideMaster" Target="slideMasters/slideMaster5.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8" Type="http://schemas.openxmlformats.org/officeDocument/2006/relationships/slide" Target="slides/slide3.xml"/><Relationship Id="rId51"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4BC0389E-F664-4285-8A5D-D5957CCE04F9}" type="datetimeFigureOut">
              <a:rPr lang="en-GB" smtClean="0"/>
              <a:pPr/>
              <a:t>02/12/2024</a:t>
            </a:fld>
            <a:endParaRPr lang="en-GB"/>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8FDB7B13-7403-4226-9AC7-05AC0C3BF73F}" type="slidenum">
              <a:rPr lang="en-GB" smtClean="0"/>
              <a:pPr/>
              <a:t>‹#›</a:t>
            </a:fld>
            <a:endParaRPr lang="en-GB"/>
          </a:p>
        </p:txBody>
      </p:sp>
    </p:spTree>
    <p:extLst>
      <p:ext uri="{BB962C8B-B14F-4D97-AF65-F5344CB8AC3E}">
        <p14:creationId xmlns:p14="http://schemas.microsoft.com/office/powerpoint/2010/main" val="355054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6A929514-6F63-49A9-AF55-AB428043EBEC}" type="datetimeFigureOut">
              <a:rPr lang="en-GB" smtClean="0"/>
              <a:pPr/>
              <a:t>02/12/2024</a:t>
            </a:fld>
            <a:endParaRPr lang="en-GB"/>
          </a:p>
        </p:txBody>
      </p:sp>
      <p:sp>
        <p:nvSpPr>
          <p:cNvPr id="4" name="Slide Image Placeholder 3"/>
          <p:cNvSpPr>
            <a:spLocks noGrp="1" noRot="1" noChangeAspect="1"/>
          </p:cNvSpPr>
          <p:nvPr>
            <p:ph type="sldImg" idx="2"/>
          </p:nvPr>
        </p:nvSpPr>
        <p:spPr>
          <a:xfrm>
            <a:off x="917575" y="744538"/>
            <a:ext cx="4964113"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4"/>
            <a:ext cx="5438140" cy="446698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26E92257-BCCF-4004-A4F9-03366628B5AD}" type="slidenum">
              <a:rPr lang="en-GB" smtClean="0"/>
              <a:pPr/>
              <a:t>‹#›</a:t>
            </a:fld>
            <a:endParaRPr lang="en-GB"/>
          </a:p>
        </p:txBody>
      </p:sp>
    </p:spTree>
    <p:extLst>
      <p:ext uri="{BB962C8B-B14F-4D97-AF65-F5344CB8AC3E}">
        <p14:creationId xmlns:p14="http://schemas.microsoft.com/office/powerpoint/2010/main" val="28494125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4777002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a:extLst>
              <a:ext uri="{FF2B5EF4-FFF2-40B4-BE49-F238E27FC236}">
                <a16:creationId xmlns:a16="http://schemas.microsoft.com/office/drawing/2014/main" id="{05263DC9-BC85-41FD-A22D-AE5EDB065912}"/>
              </a:ext>
            </a:extLst>
          </p:cNvPr>
          <p:cNvSpPr>
            <a:spLocks noGrp="1" noRot="1" noChangeAspect="1" noChangeArrowheads="1" noTextEdit="1"/>
          </p:cNvSpPr>
          <p:nvPr>
            <p:ph type="sldImg"/>
          </p:nvPr>
        </p:nvSpPr>
        <p:spPr>
          <a:ln/>
        </p:spPr>
      </p:sp>
      <p:sp>
        <p:nvSpPr>
          <p:cNvPr id="128003" name="Notes Placeholder 2">
            <a:extLst>
              <a:ext uri="{FF2B5EF4-FFF2-40B4-BE49-F238E27FC236}">
                <a16:creationId xmlns:a16="http://schemas.microsoft.com/office/drawing/2014/main" id="{08EF37EE-C2E0-4561-BF07-28B7EC53CCF5}"/>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322" tIns="42161" rIns="84322" bIns="42161"/>
          <a:lstStyle/>
          <a:p>
            <a:pPr eaLnBrk="1" hangingPunct="1"/>
            <a:r>
              <a:rPr lang="en-GB" altLang="en-US" dirty="0">
                <a:latin typeface="Arial" panose="020B0604020202020204" pitchFamily="34" charset="0"/>
                <a:ea typeface="ＭＳ Ｐゴシック" panose="020B0600070205080204" pitchFamily="34" charset="-128"/>
              </a:rPr>
              <a:t>Read Keeping children safe in education (50 pages)</a:t>
            </a:r>
          </a:p>
        </p:txBody>
      </p:sp>
      <p:sp>
        <p:nvSpPr>
          <p:cNvPr id="128004" name="Slide Number Placeholder 3">
            <a:extLst>
              <a:ext uri="{FF2B5EF4-FFF2-40B4-BE49-F238E27FC236}">
                <a16:creationId xmlns:a16="http://schemas.microsoft.com/office/drawing/2014/main" id="{47339376-4A41-4628-BD80-C7062E9ED8E5}"/>
              </a:ext>
            </a:extLst>
          </p:cNvPr>
          <p:cNvSpPr>
            <a:spLocks noGrp="1"/>
          </p:cNvSpPr>
          <p:nvPr>
            <p:ph type="sldNum" sz="quarter" idx="5"/>
          </p:nvPr>
        </p:nvSpPr>
        <p:spPr>
          <a:xfrm>
            <a:off x="3744160" y="9207660"/>
            <a:ext cx="2862630" cy="48510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322" tIns="42161" rIns="84322" bIns="42161"/>
          <a:lstStyle>
            <a:lvl1pPr>
              <a:defRPr sz="2400">
                <a:solidFill>
                  <a:schemeClr val="tx1"/>
                </a:solidFill>
                <a:latin typeface="Arial" panose="020B0604020202020204" pitchFamily="34" charset="0"/>
                <a:ea typeface="ＭＳ Ｐゴシック" panose="020B0600070205080204" pitchFamily="34" charset="-128"/>
              </a:defRPr>
            </a:lvl1pPr>
            <a:lvl2pPr marL="723156" indent="-277418">
              <a:defRPr sz="2400">
                <a:solidFill>
                  <a:schemeClr val="tx1"/>
                </a:solidFill>
                <a:latin typeface="Arial" panose="020B0604020202020204" pitchFamily="34" charset="0"/>
                <a:ea typeface="ＭＳ Ｐゴシック" panose="020B0600070205080204" pitchFamily="34" charset="-128"/>
              </a:defRPr>
            </a:lvl2pPr>
            <a:lvl3pPr marL="1112787" indent="-221310">
              <a:defRPr sz="2400">
                <a:solidFill>
                  <a:schemeClr val="tx1"/>
                </a:solidFill>
                <a:latin typeface="Arial" panose="020B0604020202020204" pitchFamily="34" charset="0"/>
                <a:ea typeface="ＭＳ Ｐゴシック" panose="020B0600070205080204" pitchFamily="34" charset="-128"/>
              </a:defRPr>
            </a:lvl3pPr>
            <a:lvl4pPr marL="1558527" indent="-221310">
              <a:defRPr sz="2400">
                <a:solidFill>
                  <a:schemeClr val="tx1"/>
                </a:solidFill>
                <a:latin typeface="Arial" panose="020B0604020202020204" pitchFamily="34" charset="0"/>
                <a:ea typeface="ＭＳ Ｐゴシック" panose="020B0600070205080204" pitchFamily="34" charset="-128"/>
              </a:defRPr>
            </a:lvl4pPr>
            <a:lvl5pPr marL="2004265" indent="-221310">
              <a:defRPr sz="2400">
                <a:solidFill>
                  <a:schemeClr val="tx1"/>
                </a:solidFill>
                <a:latin typeface="Arial" panose="020B0604020202020204" pitchFamily="34" charset="0"/>
                <a:ea typeface="ＭＳ Ｐゴシック" panose="020B0600070205080204" pitchFamily="34" charset="-128"/>
              </a:defRPr>
            </a:lvl5pPr>
            <a:lvl6pPr marL="2453120" indent="-22131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01976" indent="-22131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350831" indent="-22131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799687" indent="-22131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r" defTabSz="897711" rtl="0" eaLnBrk="0" fontAlgn="base" latinLnBrk="0" hangingPunct="0">
              <a:lnSpc>
                <a:spcPct val="100000"/>
              </a:lnSpc>
              <a:spcBef>
                <a:spcPct val="0"/>
              </a:spcBef>
              <a:spcAft>
                <a:spcPct val="0"/>
              </a:spcAft>
              <a:buClrTx/>
              <a:buSzTx/>
              <a:buFontTx/>
              <a:buNone/>
              <a:tabLst/>
              <a:defRPr/>
            </a:pPr>
            <a:fld id="{0FFB87DD-672D-477A-837A-090D3143C770}" type="slidenum">
              <a:rPr kumimoji="0" lang="en-GB" altLang="en-US" sz="1200" b="0" i="0" u="none" strike="noStrike" kern="1200" cap="none" spc="0" normalizeH="0" baseline="0" noProof="0">
                <a:ln>
                  <a:noFill/>
                </a:ln>
                <a:solidFill>
                  <a:srgbClr val="000000"/>
                </a:solidFill>
                <a:effectLst/>
                <a:uLnTx/>
                <a:uFillTx/>
                <a:latin typeface="Calibri" panose="020F0502020204030204" pitchFamily="34" charset="0"/>
                <a:ea typeface="ＭＳ Ｐゴシック" panose="020B0600070205080204" pitchFamily="34" charset="-128"/>
                <a:cs typeface="+mn-cs"/>
                <a:sym typeface="Avenir Heavy"/>
              </a:rPr>
              <a:pPr marL="0" marR="0" lvl="0" indent="0" algn="r" defTabSz="897711" rtl="0" eaLnBrk="0" fontAlgn="base" latinLnBrk="0" hangingPunct="0">
                <a:lnSpc>
                  <a:spcPct val="100000"/>
                </a:lnSpc>
                <a:spcBef>
                  <a:spcPct val="0"/>
                </a:spcBef>
                <a:spcAft>
                  <a:spcPct val="0"/>
                </a:spcAft>
                <a:buClrTx/>
                <a:buSzTx/>
                <a:buFontTx/>
                <a:buNone/>
                <a:tabLst/>
                <a:defRPr/>
              </a:pPr>
              <a:t>2</a:t>
            </a:fld>
            <a:endParaRPr kumimoji="0" lang="en-GB" altLang="en-US" sz="1200" b="0" i="0" u="none" strike="noStrike" kern="1200" cap="none" spc="0" normalizeH="0" baseline="0" noProof="0">
              <a:ln>
                <a:noFill/>
              </a:ln>
              <a:solidFill>
                <a:srgbClr val="000000"/>
              </a:solidFill>
              <a:effectLst/>
              <a:uLnTx/>
              <a:uFillTx/>
              <a:latin typeface="Calibri" panose="020F0502020204030204" pitchFamily="34" charset="0"/>
              <a:ea typeface="ＭＳ Ｐゴシック" panose="020B0600070205080204" pitchFamily="34" charset="-128"/>
              <a:cs typeface="+mn-cs"/>
              <a:sym typeface="Avenir Heavy"/>
            </a:endParaRPr>
          </a:p>
        </p:txBody>
      </p:sp>
    </p:spTree>
    <p:extLst>
      <p:ext uri="{BB962C8B-B14F-4D97-AF65-F5344CB8AC3E}">
        <p14:creationId xmlns:p14="http://schemas.microsoft.com/office/powerpoint/2010/main" val="5392487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a typeface="ＭＳ Ｐゴシック" panose="020B0600070205080204" pitchFamily="34" charset="-128"/>
            </a:endParaRPr>
          </a:p>
        </p:txBody>
      </p:sp>
      <p:sp>
        <p:nvSpPr>
          <p:cNvPr id="55300" name="Slide Number Placeholder 3"/>
          <p:cNvSpPr>
            <a:spLocks noGrp="1"/>
          </p:cNvSpPr>
          <p:nvPr>
            <p:ph type="sldNum" sz="quarter" idx="5"/>
          </p:nvPr>
        </p:nvSpPr>
        <p:spPr>
          <a:xfrm>
            <a:off x="3781075" y="10172923"/>
            <a:ext cx="2893884" cy="5361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21" tIns="45361" rIns="90721" bIns="45361"/>
          <a:lstStyle>
            <a:lvl1pPr>
              <a:defRPr sz="2400">
                <a:solidFill>
                  <a:schemeClr val="tx1"/>
                </a:solidFill>
                <a:latin typeface="Arial" panose="020B0604020202020204" pitchFamily="34" charset="0"/>
                <a:ea typeface="ＭＳ Ｐゴシック" panose="020B0600070205080204" pitchFamily="34" charset="-128"/>
              </a:defRPr>
            </a:lvl1pPr>
            <a:lvl2pPr marL="737113" indent="-283504">
              <a:defRPr sz="2400">
                <a:solidFill>
                  <a:schemeClr val="tx1"/>
                </a:solidFill>
                <a:latin typeface="Arial" panose="020B0604020202020204" pitchFamily="34" charset="0"/>
                <a:ea typeface="ＭＳ Ｐゴシック" panose="020B0600070205080204" pitchFamily="34" charset="-128"/>
              </a:defRPr>
            </a:lvl2pPr>
            <a:lvl3pPr marL="1134018" indent="-226803">
              <a:defRPr sz="2400">
                <a:solidFill>
                  <a:schemeClr val="tx1"/>
                </a:solidFill>
                <a:latin typeface="Arial" panose="020B0604020202020204" pitchFamily="34" charset="0"/>
                <a:ea typeface="ＭＳ Ｐゴシック" panose="020B0600070205080204" pitchFamily="34" charset="-128"/>
              </a:defRPr>
            </a:lvl3pPr>
            <a:lvl4pPr marL="1587625" indent="-226803">
              <a:defRPr sz="2400">
                <a:solidFill>
                  <a:schemeClr val="tx1"/>
                </a:solidFill>
                <a:latin typeface="Arial" panose="020B0604020202020204" pitchFamily="34" charset="0"/>
                <a:ea typeface="ＭＳ Ｐゴシック" panose="020B0600070205080204" pitchFamily="34" charset="-128"/>
              </a:defRPr>
            </a:lvl4pPr>
            <a:lvl5pPr marL="2041232" indent="-226803">
              <a:defRPr sz="2400">
                <a:solidFill>
                  <a:schemeClr val="tx1"/>
                </a:solidFill>
                <a:latin typeface="Arial" panose="020B0604020202020204" pitchFamily="34" charset="0"/>
                <a:ea typeface="ＭＳ Ｐゴシック" panose="020B0600070205080204" pitchFamily="34" charset="-128"/>
              </a:defRPr>
            </a:lvl5pPr>
            <a:lvl6pPr marL="2494839" indent="-22680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48446" indent="-22680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02053" indent="-22680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55660" indent="-22680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583930" rtl="0" eaLnBrk="1" fontAlgn="auto" latinLnBrk="0" hangingPunct="0">
              <a:lnSpc>
                <a:spcPct val="100000"/>
              </a:lnSpc>
              <a:spcBef>
                <a:spcPts val="0"/>
              </a:spcBef>
              <a:spcAft>
                <a:spcPts val="0"/>
              </a:spcAft>
              <a:buClrTx/>
              <a:buSzTx/>
              <a:buFontTx/>
              <a:buNone/>
              <a:tabLst/>
              <a:defRPr/>
            </a:pPr>
            <a:fld id="{821E9856-0C7E-47FF-B58C-AB4D5AA9106A}" type="slidenum">
              <a:rPr kumimoji="0" lang="en-GB" altLang="en-US" sz="12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sym typeface="Avenir Heavy"/>
              </a:rPr>
              <a:pPr marL="0" marR="0" lvl="0" indent="0" algn="l" defTabSz="583930" rtl="0" eaLnBrk="1" fontAlgn="auto" latinLnBrk="0" hangingPunct="0">
                <a:lnSpc>
                  <a:spcPct val="100000"/>
                </a:lnSpc>
                <a:spcBef>
                  <a:spcPts val="0"/>
                </a:spcBef>
                <a:spcAft>
                  <a:spcPts val="0"/>
                </a:spcAft>
                <a:buClrTx/>
                <a:buSzTx/>
                <a:buFontTx/>
                <a:buNone/>
                <a:tabLst/>
                <a:defRPr/>
              </a:pPr>
              <a:t>42</a:t>
            </a:fld>
            <a:endParaRPr kumimoji="0" lang="en-GB" altLang="en-US" sz="12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sym typeface="Avenir Heavy"/>
            </a:endParaRPr>
          </a:p>
        </p:txBody>
      </p:sp>
    </p:spTree>
    <p:extLst>
      <p:ext uri="{BB962C8B-B14F-4D97-AF65-F5344CB8AC3E}">
        <p14:creationId xmlns:p14="http://schemas.microsoft.com/office/powerpoint/2010/main" val="6464162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4963775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 name="Title Text"/>
          <p:cNvSpPr>
            <a:spLocks noGrp="1"/>
          </p:cNvSpPr>
          <p:nvPr>
            <p:ph type="title"/>
          </p:nvPr>
        </p:nvSpPr>
        <p:spPr>
          <a:xfrm>
            <a:off x="531351" y="3071812"/>
            <a:ext cx="2730393" cy="506551"/>
          </a:xfrm>
          <a:prstGeom prst="rect">
            <a:avLst/>
          </a:prstGeom>
        </p:spPr>
        <p:txBody>
          <a:bodyPr anchor="ctr"/>
          <a:lstStyle>
            <a:lvl1pPr>
              <a:defRPr>
                <a:solidFill>
                  <a:srgbClr val="314764"/>
                </a:solidFill>
              </a:defRPr>
            </a:lvl1pPr>
          </a:lstStyle>
          <a:p>
            <a:r>
              <a:t>Title Text</a:t>
            </a:r>
          </a:p>
        </p:txBody>
      </p:sp>
      <p:sp>
        <p:nvSpPr>
          <p:cNvPr id="12" name="Body Level One…"/>
          <p:cNvSpPr>
            <a:spLocks noGrp="1"/>
          </p:cNvSpPr>
          <p:nvPr>
            <p:ph type="body" sz="quarter" idx="1"/>
          </p:nvPr>
        </p:nvSpPr>
        <p:spPr>
          <a:xfrm>
            <a:off x="597557" y="4171228"/>
            <a:ext cx="2359112" cy="2444607"/>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3" name="Slide Number"/>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68345670"/>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2_Blank">
    <p:spTree>
      <p:nvGrpSpPr>
        <p:cNvPr id="1" name=""/>
        <p:cNvGrpSpPr/>
        <p:nvPr/>
      </p:nvGrpSpPr>
      <p:grpSpPr>
        <a:xfrm>
          <a:off x="0" y="0"/>
          <a:ext cx="0" cy="0"/>
          <a:chOff x="0" y="0"/>
          <a:chExt cx="0" cy="0"/>
        </a:xfrm>
      </p:grpSpPr>
      <p:sp>
        <p:nvSpPr>
          <p:cNvPr id="66" name="Shape 66"/>
          <p:cNvSpPr>
            <a:spLocks noGrp="1"/>
          </p:cNvSpPr>
          <p:nvPr>
            <p:ph type="sldNum" sz="quarter" idx="2"/>
          </p:nvPr>
        </p:nvSpPr>
        <p:spPr>
          <a:xfrm>
            <a:off x="4415250" y="6505279"/>
            <a:ext cx="304571" cy="297389"/>
          </a:xfrm>
          <a:prstGeom prst="rect">
            <a:avLst/>
          </a:prstGeom>
        </p:spPr>
        <p:txBody>
          <a:bodyPr/>
          <a:lstStyle/>
          <a:p>
            <a:pPr defTabSz="410730"/>
            <a:fld id="{86CB4B4D-7CA3-9044-876B-883B54F8677D}" type="slidenum">
              <a:rPr lang="en-GB" smtClean="0"/>
              <a:pPr defTabSz="410730"/>
              <a:t>‹#›</a:t>
            </a:fld>
            <a:endParaRPr lang="en-GB"/>
          </a:p>
        </p:txBody>
      </p:sp>
    </p:spTree>
    <p:extLst>
      <p:ext uri="{BB962C8B-B14F-4D97-AF65-F5344CB8AC3E}">
        <p14:creationId xmlns:p14="http://schemas.microsoft.com/office/powerpoint/2010/main" val="3612637825"/>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3_Titl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 name="Title Text"/>
          <p:cNvSpPr>
            <a:spLocks noGrp="1"/>
          </p:cNvSpPr>
          <p:nvPr>
            <p:ph type="title"/>
          </p:nvPr>
        </p:nvSpPr>
        <p:spPr>
          <a:xfrm>
            <a:off x="531351" y="3071812"/>
            <a:ext cx="2730393" cy="506551"/>
          </a:xfrm>
          <a:prstGeom prst="rect">
            <a:avLst/>
          </a:prstGeom>
        </p:spPr>
        <p:txBody>
          <a:bodyPr anchor="ctr"/>
          <a:lstStyle>
            <a:lvl1pPr>
              <a:defRPr>
                <a:solidFill>
                  <a:srgbClr val="314764"/>
                </a:solidFill>
              </a:defRPr>
            </a:lvl1pPr>
          </a:lstStyle>
          <a:p>
            <a:r>
              <a:t>Title Text</a:t>
            </a:r>
          </a:p>
        </p:txBody>
      </p:sp>
      <p:sp>
        <p:nvSpPr>
          <p:cNvPr id="12" name="Body Level One…"/>
          <p:cNvSpPr>
            <a:spLocks noGrp="1"/>
          </p:cNvSpPr>
          <p:nvPr>
            <p:ph type="body" sz="quarter" idx="1"/>
          </p:nvPr>
        </p:nvSpPr>
        <p:spPr>
          <a:xfrm>
            <a:off x="597557" y="4171228"/>
            <a:ext cx="2359112" cy="2444607"/>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3" name="Slide Number"/>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378891585"/>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2_Title &amp; Text">
    <p:spTree>
      <p:nvGrpSpPr>
        <p:cNvPr id="1" name=""/>
        <p:cNvGrpSpPr/>
        <p:nvPr/>
      </p:nvGrpSpPr>
      <p:grpSpPr>
        <a:xfrm>
          <a:off x="0" y="0"/>
          <a:ext cx="0" cy="0"/>
          <a:chOff x="0" y="0"/>
          <a:chExt cx="0" cy="0"/>
        </a:xfrm>
      </p:grpSpPr>
      <p:sp>
        <p:nvSpPr>
          <p:cNvPr id="20" name="Title Text"/>
          <p:cNvSpPr>
            <a:spLocks noGrp="1"/>
          </p:cNvSpPr>
          <p:nvPr>
            <p:ph type="title"/>
          </p:nvPr>
        </p:nvSpPr>
        <p:spPr>
          <a:prstGeom prst="rect">
            <a:avLst/>
          </a:prstGeom>
        </p:spPr>
        <p:txBody>
          <a:bodyPr/>
          <a:lstStyle/>
          <a:p>
            <a:r>
              <a:t>Title Text</a:t>
            </a:r>
          </a:p>
        </p:txBody>
      </p:sp>
      <p:sp>
        <p:nvSpPr>
          <p:cNvPr id="21" name="Body Level One…"/>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120674994"/>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457200" y="1600201"/>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662860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3_Blank">
    <p:spTree>
      <p:nvGrpSpPr>
        <p:cNvPr id="1" name=""/>
        <p:cNvGrpSpPr/>
        <p:nvPr/>
      </p:nvGrpSpPr>
      <p:grpSpPr>
        <a:xfrm>
          <a:off x="0" y="0"/>
          <a:ext cx="0" cy="0"/>
          <a:chOff x="0" y="0"/>
          <a:chExt cx="0" cy="0"/>
        </a:xfrm>
      </p:grpSpPr>
      <p:sp>
        <p:nvSpPr>
          <p:cNvPr id="66" name="Shape 66"/>
          <p:cNvSpPr>
            <a:spLocks noGrp="1"/>
          </p:cNvSpPr>
          <p:nvPr>
            <p:ph type="sldNum" sz="quarter" idx="2"/>
          </p:nvPr>
        </p:nvSpPr>
        <p:spPr>
          <a:xfrm>
            <a:off x="4415250" y="6505278"/>
            <a:ext cx="304571" cy="297389"/>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676882735"/>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4_Titl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 name="Title Text"/>
          <p:cNvSpPr>
            <a:spLocks noGrp="1"/>
          </p:cNvSpPr>
          <p:nvPr>
            <p:ph type="title"/>
          </p:nvPr>
        </p:nvSpPr>
        <p:spPr>
          <a:xfrm>
            <a:off x="531351" y="3071812"/>
            <a:ext cx="2730393" cy="506551"/>
          </a:xfrm>
          <a:prstGeom prst="rect">
            <a:avLst/>
          </a:prstGeom>
        </p:spPr>
        <p:txBody>
          <a:bodyPr anchor="ctr"/>
          <a:lstStyle>
            <a:lvl1pPr>
              <a:defRPr>
                <a:solidFill>
                  <a:srgbClr val="314764"/>
                </a:solidFill>
              </a:defRPr>
            </a:lvl1pPr>
          </a:lstStyle>
          <a:p>
            <a:r>
              <a:t>Title Text</a:t>
            </a:r>
          </a:p>
        </p:txBody>
      </p:sp>
      <p:sp>
        <p:nvSpPr>
          <p:cNvPr id="12" name="Body Level One…"/>
          <p:cNvSpPr>
            <a:spLocks noGrp="1"/>
          </p:cNvSpPr>
          <p:nvPr>
            <p:ph type="body" sz="quarter" idx="1"/>
          </p:nvPr>
        </p:nvSpPr>
        <p:spPr>
          <a:xfrm>
            <a:off x="597557" y="4171228"/>
            <a:ext cx="2359112" cy="2444607"/>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3" name="Slide Number"/>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214573879"/>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457200" y="1600201"/>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174994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5_Titl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 name="Title Text"/>
          <p:cNvSpPr>
            <a:spLocks noGrp="1"/>
          </p:cNvSpPr>
          <p:nvPr>
            <p:ph type="title"/>
          </p:nvPr>
        </p:nvSpPr>
        <p:spPr>
          <a:xfrm>
            <a:off x="531351" y="3071812"/>
            <a:ext cx="2730393" cy="506551"/>
          </a:xfrm>
          <a:prstGeom prst="rect">
            <a:avLst/>
          </a:prstGeom>
        </p:spPr>
        <p:txBody>
          <a:bodyPr anchor="ctr"/>
          <a:lstStyle>
            <a:lvl1pPr>
              <a:defRPr>
                <a:solidFill>
                  <a:srgbClr val="314764"/>
                </a:solidFill>
              </a:defRPr>
            </a:lvl1pPr>
          </a:lstStyle>
          <a:p>
            <a:r>
              <a:t>Title Text</a:t>
            </a:r>
          </a:p>
        </p:txBody>
      </p:sp>
      <p:sp>
        <p:nvSpPr>
          <p:cNvPr id="12" name="Body Level One…"/>
          <p:cNvSpPr>
            <a:spLocks noGrp="1"/>
          </p:cNvSpPr>
          <p:nvPr>
            <p:ph type="body" sz="quarter" idx="1"/>
          </p:nvPr>
        </p:nvSpPr>
        <p:spPr>
          <a:xfrm>
            <a:off x="597557" y="4171228"/>
            <a:ext cx="2359112" cy="2444607"/>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3" name="Slide Number"/>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587959370"/>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Closing Slid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8" name="Body Level One…"/>
          <p:cNvSpPr>
            <a:spLocks noGrp="1"/>
          </p:cNvSpPr>
          <p:nvPr>
            <p:ph type="body" sz="quarter" idx="1"/>
          </p:nvPr>
        </p:nvSpPr>
        <p:spPr>
          <a:xfrm>
            <a:off x="383977" y="4160049"/>
            <a:ext cx="2525497" cy="2430061"/>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9" name="Slide Number"/>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987063025"/>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Titl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 name="Title Text"/>
          <p:cNvSpPr>
            <a:spLocks noGrp="1"/>
          </p:cNvSpPr>
          <p:nvPr>
            <p:ph type="title"/>
          </p:nvPr>
        </p:nvSpPr>
        <p:spPr>
          <a:xfrm>
            <a:off x="531352" y="3071812"/>
            <a:ext cx="2730393" cy="506551"/>
          </a:xfrm>
          <a:prstGeom prst="rect">
            <a:avLst/>
          </a:prstGeom>
        </p:spPr>
        <p:txBody>
          <a:bodyPr anchor="ctr"/>
          <a:lstStyle>
            <a:lvl1pPr>
              <a:defRPr>
                <a:solidFill>
                  <a:srgbClr val="314764"/>
                </a:solidFill>
              </a:defRPr>
            </a:lvl1pPr>
          </a:lstStyle>
          <a:p>
            <a:r>
              <a:t>Title Text</a:t>
            </a:r>
          </a:p>
        </p:txBody>
      </p:sp>
      <p:sp>
        <p:nvSpPr>
          <p:cNvPr id="12" name="Body Level One…"/>
          <p:cNvSpPr>
            <a:spLocks noGrp="1"/>
          </p:cNvSpPr>
          <p:nvPr>
            <p:ph type="body" sz="quarter" idx="1"/>
          </p:nvPr>
        </p:nvSpPr>
        <p:spPr>
          <a:xfrm>
            <a:off x="597557" y="4171228"/>
            <a:ext cx="2359112" cy="2444607"/>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 name="Slide Number">
            <a:extLst>
              <a:ext uri="{FF2B5EF4-FFF2-40B4-BE49-F238E27FC236}">
                <a16:creationId xmlns:a16="http://schemas.microsoft.com/office/drawing/2014/main" id="{C256FC8A-60E4-4BAC-A0B3-E525516CA985}"/>
              </a:ext>
            </a:extLst>
          </p:cNvPr>
          <p:cNvSpPr>
            <a:spLocks noGrp="1"/>
          </p:cNvSpPr>
          <p:nvPr>
            <p:ph type="sldNum" sz="quarter" idx="10"/>
          </p:nvPr>
        </p:nvSpPr>
        <p:spPr/>
        <p:txBody>
          <a:bodyPr/>
          <a:lstStyle>
            <a:lvl1pPr eaLnBrk="0">
              <a:defRPr/>
            </a:lvl1pPr>
          </a:lstStyle>
          <a:p>
            <a:pPr>
              <a:defRPr/>
            </a:pPr>
            <a:fld id="{016B2841-1DA4-4413-8426-0C453B0009C7}" type="slidenum">
              <a:rPr lang="en-US" altLang="en-US"/>
              <a:pPr>
                <a:defRPr/>
              </a:pPr>
              <a:t>‹#›</a:t>
            </a:fld>
            <a:endParaRPr lang="en-US" altLang="en-US"/>
          </a:p>
        </p:txBody>
      </p:sp>
    </p:spTree>
    <p:extLst>
      <p:ext uri="{BB962C8B-B14F-4D97-AF65-F5344CB8AC3E}">
        <p14:creationId xmlns:p14="http://schemas.microsoft.com/office/powerpoint/2010/main" val="1701602285"/>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Text">
    <p:spTree>
      <p:nvGrpSpPr>
        <p:cNvPr id="1" name=""/>
        <p:cNvGrpSpPr/>
        <p:nvPr/>
      </p:nvGrpSpPr>
      <p:grpSpPr>
        <a:xfrm>
          <a:off x="0" y="0"/>
          <a:ext cx="0" cy="0"/>
          <a:chOff x="0" y="0"/>
          <a:chExt cx="0" cy="0"/>
        </a:xfrm>
      </p:grpSpPr>
      <p:sp>
        <p:nvSpPr>
          <p:cNvPr id="20" name="Title Text"/>
          <p:cNvSpPr>
            <a:spLocks noGrp="1"/>
          </p:cNvSpPr>
          <p:nvPr>
            <p:ph type="title"/>
          </p:nvPr>
        </p:nvSpPr>
        <p:spPr>
          <a:prstGeom prst="rect">
            <a:avLst/>
          </a:prstGeom>
        </p:spPr>
        <p:txBody>
          <a:bodyPr/>
          <a:lstStyle/>
          <a:p>
            <a:r>
              <a:t>Title Text</a:t>
            </a:r>
          </a:p>
        </p:txBody>
      </p:sp>
      <p:sp>
        <p:nvSpPr>
          <p:cNvPr id="21" name="Body Level One…"/>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285076152"/>
      </p:ext>
    </p:extLst>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Title &amp; Text">
    <p:spTree>
      <p:nvGrpSpPr>
        <p:cNvPr id="1" name=""/>
        <p:cNvGrpSpPr/>
        <p:nvPr/>
      </p:nvGrpSpPr>
      <p:grpSpPr>
        <a:xfrm>
          <a:off x="0" y="0"/>
          <a:ext cx="0" cy="0"/>
          <a:chOff x="0" y="0"/>
          <a:chExt cx="0" cy="0"/>
        </a:xfrm>
      </p:grpSpPr>
      <p:sp>
        <p:nvSpPr>
          <p:cNvPr id="20" name="Title Text"/>
          <p:cNvSpPr>
            <a:spLocks noGrp="1"/>
          </p:cNvSpPr>
          <p:nvPr>
            <p:ph type="title"/>
          </p:nvPr>
        </p:nvSpPr>
        <p:spPr>
          <a:prstGeom prst="rect">
            <a:avLst/>
          </a:prstGeom>
        </p:spPr>
        <p:txBody>
          <a:bodyPr/>
          <a:lstStyle/>
          <a:p>
            <a:r>
              <a:t>Title Text</a:t>
            </a:r>
          </a:p>
        </p:txBody>
      </p:sp>
      <p:sp>
        <p:nvSpPr>
          <p:cNvPr id="21" name="Body Level One…"/>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 name="Slide Number">
            <a:extLst>
              <a:ext uri="{FF2B5EF4-FFF2-40B4-BE49-F238E27FC236}">
                <a16:creationId xmlns:a16="http://schemas.microsoft.com/office/drawing/2014/main" id="{1D15BFB4-3C98-43A9-819E-3AE6538CD50E}"/>
              </a:ext>
            </a:extLst>
          </p:cNvPr>
          <p:cNvSpPr>
            <a:spLocks noGrp="1"/>
          </p:cNvSpPr>
          <p:nvPr>
            <p:ph type="sldNum" sz="quarter" idx="10"/>
          </p:nvPr>
        </p:nvSpPr>
        <p:spPr/>
        <p:txBody>
          <a:bodyPr/>
          <a:lstStyle>
            <a:lvl1pPr eaLnBrk="0">
              <a:defRPr/>
            </a:lvl1pPr>
          </a:lstStyle>
          <a:p>
            <a:pPr>
              <a:defRPr/>
            </a:pPr>
            <a:fld id="{DDFB918A-4ED4-4F13-865F-8259BB70F9DC}" type="slidenum">
              <a:rPr lang="en-US" altLang="en-US"/>
              <a:pPr>
                <a:defRPr/>
              </a:pPr>
              <a:t>‹#›</a:t>
            </a:fld>
            <a:endParaRPr lang="en-US" altLang="en-US"/>
          </a:p>
        </p:txBody>
      </p:sp>
    </p:spTree>
    <p:extLst>
      <p:ext uri="{BB962C8B-B14F-4D97-AF65-F5344CB8AC3E}">
        <p14:creationId xmlns:p14="http://schemas.microsoft.com/office/powerpoint/2010/main" val="1718675790"/>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Closing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8" name="Body Level One…"/>
          <p:cNvSpPr>
            <a:spLocks noGrp="1"/>
          </p:cNvSpPr>
          <p:nvPr>
            <p:ph type="body" sz="quarter" idx="1"/>
          </p:nvPr>
        </p:nvSpPr>
        <p:spPr>
          <a:xfrm>
            <a:off x="383977" y="4160050"/>
            <a:ext cx="2525497" cy="2430061"/>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 name="Slide Number">
            <a:extLst>
              <a:ext uri="{FF2B5EF4-FFF2-40B4-BE49-F238E27FC236}">
                <a16:creationId xmlns:a16="http://schemas.microsoft.com/office/drawing/2014/main" id="{CD2E0630-5121-48C0-9559-2E610EFF1A11}"/>
              </a:ext>
            </a:extLst>
          </p:cNvPr>
          <p:cNvSpPr>
            <a:spLocks noGrp="1"/>
          </p:cNvSpPr>
          <p:nvPr>
            <p:ph type="sldNum" sz="quarter" idx="10"/>
          </p:nvPr>
        </p:nvSpPr>
        <p:spPr/>
        <p:txBody>
          <a:bodyPr/>
          <a:lstStyle>
            <a:lvl1pPr eaLnBrk="0">
              <a:defRPr/>
            </a:lvl1pPr>
          </a:lstStyle>
          <a:p>
            <a:pPr>
              <a:defRPr/>
            </a:pPr>
            <a:fld id="{B9EA1EBA-DFF4-47D9-BF70-F44DB3F5A80C}" type="slidenum">
              <a:rPr lang="en-US" altLang="en-US"/>
              <a:pPr>
                <a:defRPr/>
              </a:pPr>
              <a:t>‹#›</a:t>
            </a:fld>
            <a:endParaRPr lang="en-US" altLang="en-US"/>
          </a:p>
        </p:txBody>
      </p:sp>
    </p:spTree>
    <p:extLst>
      <p:ext uri="{BB962C8B-B14F-4D97-AF65-F5344CB8AC3E}">
        <p14:creationId xmlns:p14="http://schemas.microsoft.com/office/powerpoint/2010/main" val="1638014594"/>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pic>
        <p:nvPicPr>
          <p:cNvPr id="2" name="Picture 91" descr="pp2">
            <a:extLst>
              <a:ext uri="{FF2B5EF4-FFF2-40B4-BE49-F238E27FC236}">
                <a16:creationId xmlns:a16="http://schemas.microsoft.com/office/drawing/2014/main" id="{8A388984-D7B1-4DBE-994E-735E7C9B42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99" y="-71438"/>
            <a:ext cx="9297988" cy="700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03212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457200" y="1600203"/>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06741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1_Title &amp; Bullets">
    <p:spTree>
      <p:nvGrpSpPr>
        <p:cNvPr id="1" name=""/>
        <p:cNvGrpSpPr/>
        <p:nvPr/>
      </p:nvGrpSpPr>
      <p:grpSpPr>
        <a:xfrm>
          <a:off x="0" y="0"/>
          <a:ext cx="0" cy="0"/>
          <a:chOff x="0" y="0"/>
          <a:chExt cx="0" cy="0"/>
        </a:xfrm>
      </p:grpSpPr>
      <p:sp>
        <p:nvSpPr>
          <p:cNvPr id="56" name="Shape 56"/>
          <p:cNvSpPr>
            <a:spLocks noGrp="1"/>
          </p:cNvSpPr>
          <p:nvPr>
            <p:ph type="title"/>
          </p:nvPr>
        </p:nvSpPr>
        <p:spPr>
          <a:prstGeom prst="rect">
            <a:avLst/>
          </a:prstGeom>
        </p:spPr>
        <p:txBody>
          <a:bodyPr/>
          <a:lstStyle/>
          <a:p>
            <a:r>
              <a:t>Title Text</a:t>
            </a:r>
          </a:p>
        </p:txBody>
      </p:sp>
      <p:sp>
        <p:nvSpPr>
          <p:cNvPr id="57" name="Shape 57"/>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hape 58"/>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564031865"/>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457200" y="1600203"/>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620682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cSld name="1_Title &amp; Subtitle">
    <p:spTree>
      <p:nvGrpSpPr>
        <p:cNvPr id="1" name=""/>
        <p:cNvGrpSpPr/>
        <p:nvPr/>
      </p:nvGrpSpPr>
      <p:grpSpPr>
        <a:xfrm>
          <a:off x="0" y="0"/>
          <a:ext cx="0" cy="0"/>
          <a:chOff x="0" y="0"/>
          <a:chExt cx="0" cy="0"/>
        </a:xfrm>
      </p:grpSpPr>
      <p:sp>
        <p:nvSpPr>
          <p:cNvPr id="11" name="Shape 11"/>
          <p:cNvSpPr>
            <a:spLocks noGrp="1"/>
          </p:cNvSpPr>
          <p:nvPr>
            <p:ph type="title"/>
          </p:nvPr>
        </p:nvSpPr>
        <p:spPr>
          <a:xfrm>
            <a:off x="892969" y="1151930"/>
            <a:ext cx="7358063" cy="2321719"/>
          </a:xfrm>
          <a:prstGeom prst="rect">
            <a:avLst/>
          </a:prstGeom>
        </p:spPr>
        <p:txBody>
          <a:bodyPr anchor="b"/>
          <a:lstStyle/>
          <a:p>
            <a:r>
              <a:t>Title Text</a:t>
            </a:r>
          </a:p>
        </p:txBody>
      </p:sp>
      <p:sp>
        <p:nvSpPr>
          <p:cNvPr id="12" name="Shape 12"/>
          <p:cNvSpPr>
            <a:spLocks noGrp="1"/>
          </p:cNvSpPr>
          <p:nvPr>
            <p:ph type="body" sz="quarter" idx="1"/>
          </p:nvPr>
        </p:nvSpPr>
        <p:spPr>
          <a:xfrm>
            <a:off x="892969" y="3536156"/>
            <a:ext cx="7358063" cy="794742"/>
          </a:xfrm>
          <a:prstGeom prst="rect">
            <a:avLst/>
          </a:prstGeom>
        </p:spPr>
        <p:txBody>
          <a:bodyPr anchor="t"/>
          <a:lstStyle>
            <a:lvl1pPr marL="0" indent="0" algn="ctr">
              <a:spcBef>
                <a:spcPts val="0"/>
              </a:spcBef>
              <a:buSzTx/>
              <a:buNone/>
              <a:defRPr sz="2250"/>
            </a:lvl1pPr>
            <a:lvl2pPr marL="0" indent="0" algn="ctr">
              <a:spcBef>
                <a:spcPts val="0"/>
              </a:spcBef>
              <a:buSzTx/>
              <a:buNone/>
              <a:defRPr sz="2250"/>
            </a:lvl2pPr>
            <a:lvl3pPr marL="0" indent="0" algn="ctr">
              <a:spcBef>
                <a:spcPts val="0"/>
              </a:spcBef>
              <a:buSzTx/>
              <a:buNone/>
              <a:defRPr sz="2250"/>
            </a:lvl3pPr>
            <a:lvl4pPr marL="0" indent="0" algn="ctr">
              <a:spcBef>
                <a:spcPts val="0"/>
              </a:spcBef>
              <a:buSzTx/>
              <a:buNone/>
              <a:defRPr sz="2250"/>
            </a:lvl4pPr>
            <a:lvl5pPr marL="0" indent="0" algn="ctr">
              <a:spcBef>
                <a:spcPts val="0"/>
              </a:spcBef>
              <a:buSzTx/>
              <a:buNone/>
              <a:defRPr sz="2250"/>
            </a:lvl5pPr>
          </a:lstStyle>
          <a:p>
            <a:r>
              <a:t>Body Level One</a:t>
            </a:r>
          </a:p>
          <a:p>
            <a:pPr lvl="1"/>
            <a:r>
              <a:t>Body Level Two</a:t>
            </a:r>
          </a:p>
          <a:p>
            <a:pPr lvl="2"/>
            <a:r>
              <a:t>Body Level Three</a:t>
            </a:r>
          </a:p>
          <a:p>
            <a:pPr lvl="3"/>
            <a:r>
              <a:t>Body Level Four</a:t>
            </a:r>
          </a:p>
          <a:p>
            <a:pPr lvl="4"/>
            <a:r>
              <a:t>Body Level Five</a:t>
            </a:r>
          </a:p>
        </p:txBody>
      </p:sp>
      <p:sp>
        <p:nvSpPr>
          <p:cNvPr id="13" name="Shape 13"/>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337438101"/>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2_Title &amp; Bullets">
    <p:spTree>
      <p:nvGrpSpPr>
        <p:cNvPr id="1" name=""/>
        <p:cNvGrpSpPr/>
        <p:nvPr/>
      </p:nvGrpSpPr>
      <p:grpSpPr>
        <a:xfrm>
          <a:off x="0" y="0"/>
          <a:ext cx="0" cy="0"/>
          <a:chOff x="0" y="0"/>
          <a:chExt cx="0" cy="0"/>
        </a:xfrm>
      </p:grpSpPr>
      <p:sp>
        <p:nvSpPr>
          <p:cNvPr id="56" name="Shape 56"/>
          <p:cNvSpPr>
            <a:spLocks noGrp="1"/>
          </p:cNvSpPr>
          <p:nvPr>
            <p:ph type="title"/>
          </p:nvPr>
        </p:nvSpPr>
        <p:spPr>
          <a:prstGeom prst="rect">
            <a:avLst/>
          </a:prstGeom>
        </p:spPr>
        <p:txBody>
          <a:bodyPr/>
          <a:lstStyle/>
          <a:p>
            <a:r>
              <a:t>Title Text</a:t>
            </a:r>
          </a:p>
        </p:txBody>
      </p:sp>
      <p:sp>
        <p:nvSpPr>
          <p:cNvPr id="57" name="Shape 57"/>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hape 58"/>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454218613"/>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Closing Slid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8" name="Body Level One…"/>
          <p:cNvSpPr>
            <a:spLocks noGrp="1"/>
          </p:cNvSpPr>
          <p:nvPr>
            <p:ph type="body" sz="quarter" idx="1"/>
          </p:nvPr>
        </p:nvSpPr>
        <p:spPr>
          <a:xfrm>
            <a:off x="383979" y="4160054"/>
            <a:ext cx="2525497" cy="2430061"/>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9"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603365490"/>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457200" y="1600206"/>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783355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457200" y="1600201"/>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1972966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06158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2451676"/>
      </p:ext>
    </p:extLst>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Slide">
    <p:spTree>
      <p:nvGrpSpPr>
        <p:cNvPr id="1" name="Shape 22"/>
        <p:cNvGrpSpPr/>
        <p:nvPr/>
      </p:nvGrpSpPr>
      <p:grpSpPr>
        <a:xfrm>
          <a:off x="0" y="0"/>
          <a:ext cx="0" cy="0"/>
          <a:chOff x="0" y="0"/>
          <a:chExt cx="0" cy="0"/>
        </a:xfrm>
      </p:grpSpPr>
      <p:sp>
        <p:nvSpPr>
          <p:cNvPr id="34" name="Google Shape;34;p2"/>
          <p:cNvSpPr txBox="1">
            <a:spLocks noGrp="1"/>
          </p:cNvSpPr>
          <p:nvPr>
            <p:ph type="ctrTitle"/>
          </p:nvPr>
        </p:nvSpPr>
        <p:spPr>
          <a:xfrm>
            <a:off x="1130300" y="2404534"/>
            <a:ext cx="5825202" cy="1646302"/>
          </a:xfrm>
          <a:prstGeom prst="rect">
            <a:avLst/>
          </a:prstGeom>
          <a:noFill/>
          <a:ln>
            <a:noFill/>
          </a:ln>
        </p:spPr>
        <p:txBody>
          <a:bodyPr spcFirstLastPara="1" wrap="square" lIns="91425" tIns="45700" rIns="91425" bIns="45700" anchor="b" anchorCtr="0">
            <a:noAutofit/>
          </a:bodyPr>
          <a:lstStyle>
            <a:lvl1pPr lvl="0" algn="r">
              <a:lnSpc>
                <a:spcPct val="100000"/>
              </a:lnSpc>
              <a:spcBef>
                <a:spcPts val="0"/>
              </a:spcBef>
              <a:spcAft>
                <a:spcPts val="0"/>
              </a:spcAft>
              <a:buClr>
                <a:schemeClr val="accent1"/>
              </a:buClr>
              <a:buSzPts val="5400"/>
              <a:buFont typeface="Trebuchet MS"/>
              <a:buNone/>
              <a:defRPr sz="3037">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2"/>
          <p:cNvSpPr txBox="1">
            <a:spLocks noGrp="1"/>
          </p:cNvSpPr>
          <p:nvPr>
            <p:ph type="subTitle" idx="1"/>
          </p:nvPr>
        </p:nvSpPr>
        <p:spPr>
          <a:xfrm>
            <a:off x="1130300" y="4050833"/>
            <a:ext cx="5825202" cy="1096899"/>
          </a:xfrm>
          <a:prstGeom prst="rect">
            <a:avLst/>
          </a:prstGeom>
          <a:noFill/>
          <a:ln>
            <a:noFill/>
          </a:ln>
        </p:spPr>
        <p:txBody>
          <a:bodyPr spcFirstLastPara="1" wrap="square" lIns="91425" tIns="45700" rIns="91425" bIns="45700" anchor="t" anchorCtr="0">
            <a:noAutofit/>
          </a:bodyPr>
          <a:lstStyle>
            <a:lvl1pPr lvl="0" algn="r">
              <a:lnSpc>
                <a:spcPct val="100000"/>
              </a:lnSpc>
              <a:spcBef>
                <a:spcPts val="562"/>
              </a:spcBef>
              <a:spcAft>
                <a:spcPts val="0"/>
              </a:spcAft>
              <a:buSzPts val="1440"/>
              <a:buNone/>
              <a:defRPr>
                <a:solidFill>
                  <a:srgbClr val="7F7F7F"/>
                </a:solidFill>
              </a:defRPr>
            </a:lvl1pPr>
            <a:lvl2pPr lvl="1" algn="ctr">
              <a:lnSpc>
                <a:spcPct val="100000"/>
              </a:lnSpc>
              <a:spcBef>
                <a:spcPts val="562"/>
              </a:spcBef>
              <a:spcAft>
                <a:spcPts val="0"/>
              </a:spcAft>
              <a:buSzPts val="1280"/>
              <a:buNone/>
              <a:defRPr>
                <a:solidFill>
                  <a:srgbClr val="888888"/>
                </a:solidFill>
              </a:defRPr>
            </a:lvl2pPr>
            <a:lvl3pPr lvl="2" algn="ctr">
              <a:lnSpc>
                <a:spcPct val="100000"/>
              </a:lnSpc>
              <a:spcBef>
                <a:spcPts val="562"/>
              </a:spcBef>
              <a:spcAft>
                <a:spcPts val="0"/>
              </a:spcAft>
              <a:buSzPts val="1120"/>
              <a:buNone/>
              <a:defRPr>
                <a:solidFill>
                  <a:srgbClr val="888888"/>
                </a:solidFill>
              </a:defRPr>
            </a:lvl3pPr>
            <a:lvl4pPr lvl="3" algn="ctr">
              <a:lnSpc>
                <a:spcPct val="100000"/>
              </a:lnSpc>
              <a:spcBef>
                <a:spcPts val="562"/>
              </a:spcBef>
              <a:spcAft>
                <a:spcPts val="0"/>
              </a:spcAft>
              <a:buSzPts val="960"/>
              <a:buNone/>
              <a:defRPr>
                <a:solidFill>
                  <a:srgbClr val="888888"/>
                </a:solidFill>
              </a:defRPr>
            </a:lvl4pPr>
            <a:lvl5pPr lvl="4" algn="ctr">
              <a:lnSpc>
                <a:spcPct val="100000"/>
              </a:lnSpc>
              <a:spcBef>
                <a:spcPts val="562"/>
              </a:spcBef>
              <a:spcAft>
                <a:spcPts val="0"/>
              </a:spcAft>
              <a:buSzPts val="960"/>
              <a:buNone/>
              <a:defRPr>
                <a:solidFill>
                  <a:srgbClr val="888888"/>
                </a:solidFill>
              </a:defRPr>
            </a:lvl5pPr>
            <a:lvl6pPr lvl="5" algn="ctr">
              <a:lnSpc>
                <a:spcPct val="100000"/>
              </a:lnSpc>
              <a:spcBef>
                <a:spcPts val="562"/>
              </a:spcBef>
              <a:spcAft>
                <a:spcPts val="0"/>
              </a:spcAft>
              <a:buSzPts val="960"/>
              <a:buNone/>
              <a:defRPr>
                <a:solidFill>
                  <a:srgbClr val="888888"/>
                </a:solidFill>
              </a:defRPr>
            </a:lvl6pPr>
            <a:lvl7pPr lvl="6" algn="ctr">
              <a:lnSpc>
                <a:spcPct val="100000"/>
              </a:lnSpc>
              <a:spcBef>
                <a:spcPts val="562"/>
              </a:spcBef>
              <a:spcAft>
                <a:spcPts val="0"/>
              </a:spcAft>
              <a:buSzPts val="960"/>
              <a:buNone/>
              <a:defRPr>
                <a:solidFill>
                  <a:srgbClr val="888888"/>
                </a:solidFill>
              </a:defRPr>
            </a:lvl7pPr>
            <a:lvl8pPr lvl="7" algn="ctr">
              <a:lnSpc>
                <a:spcPct val="100000"/>
              </a:lnSpc>
              <a:spcBef>
                <a:spcPts val="562"/>
              </a:spcBef>
              <a:spcAft>
                <a:spcPts val="0"/>
              </a:spcAft>
              <a:buSzPts val="960"/>
              <a:buNone/>
              <a:defRPr>
                <a:solidFill>
                  <a:srgbClr val="888888"/>
                </a:solidFill>
              </a:defRPr>
            </a:lvl8pPr>
            <a:lvl9pPr lvl="8" algn="ctr">
              <a:lnSpc>
                <a:spcPct val="100000"/>
              </a:lnSpc>
              <a:spcBef>
                <a:spcPts val="562"/>
              </a:spcBef>
              <a:spcAft>
                <a:spcPts val="0"/>
              </a:spcAft>
              <a:buSzPts val="960"/>
              <a:buNone/>
              <a:defRPr>
                <a:solidFill>
                  <a:srgbClr val="888888"/>
                </a:solidFill>
              </a:defRPr>
            </a:lvl9pPr>
          </a:lstStyle>
          <a:p>
            <a:endParaRPr/>
          </a:p>
        </p:txBody>
      </p:sp>
      <p:sp>
        <p:nvSpPr>
          <p:cNvPr id="36" name="Google Shape;36;p2"/>
          <p:cNvSpPr txBox="1">
            <a:spLocks noGrp="1"/>
          </p:cNvSpPr>
          <p:nvPr>
            <p:ph type="dt" idx="10"/>
          </p:nvPr>
        </p:nvSpPr>
        <p:spPr>
          <a:xfrm>
            <a:off x="5403852" y="6041366"/>
            <a:ext cx="683954"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2"/>
          <p:cNvSpPr txBox="1">
            <a:spLocks noGrp="1"/>
          </p:cNvSpPr>
          <p:nvPr>
            <p:ph type="ftr" idx="11"/>
          </p:nvPr>
        </p:nvSpPr>
        <p:spPr>
          <a:xfrm>
            <a:off x="508004" y="6041366"/>
            <a:ext cx="4723209"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2"/>
          <p:cNvSpPr txBox="1">
            <a:spLocks noGrp="1"/>
          </p:cNvSpPr>
          <p:nvPr>
            <p:ph type="sldNum" idx="12"/>
          </p:nvPr>
        </p:nvSpPr>
        <p:spPr>
          <a:xfrm>
            <a:off x="6443001" y="6041366"/>
            <a:ext cx="512504"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506"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506"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506"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506"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506"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506"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506"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506"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506" b="0" i="0" u="none" strike="noStrike" cap="none">
                <a:solidFill>
                  <a:schemeClr val="accent1"/>
                </a:solidFill>
                <a:latin typeface="Trebuchet MS"/>
                <a:ea typeface="Trebuchet MS"/>
                <a:cs typeface="Trebuchet MS"/>
                <a:sym typeface="Trebuchet MS"/>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35112443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39"/>
        <p:cNvGrpSpPr/>
        <p:nvPr/>
      </p:nvGrpSpPr>
      <p:grpSpPr>
        <a:xfrm>
          <a:off x="0" y="0"/>
          <a:ext cx="0" cy="0"/>
          <a:chOff x="0" y="0"/>
          <a:chExt cx="0" cy="0"/>
        </a:xfrm>
      </p:grpSpPr>
      <p:sp>
        <p:nvSpPr>
          <p:cNvPr id="40" name="Google Shape;40;p3"/>
          <p:cNvSpPr txBox="1">
            <a:spLocks noGrp="1"/>
          </p:cNvSpPr>
          <p:nvPr>
            <p:ph type="title"/>
          </p:nvPr>
        </p:nvSpPr>
        <p:spPr>
          <a:xfrm>
            <a:off x="508003" y="609601"/>
            <a:ext cx="6447501" cy="13208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accent1"/>
              </a:buClr>
              <a:buSzPts val="3600"/>
              <a:buFont typeface="Trebuchet MS"/>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3"/>
          <p:cNvSpPr txBox="1">
            <a:spLocks noGrp="1"/>
          </p:cNvSpPr>
          <p:nvPr>
            <p:ph type="body" idx="1"/>
          </p:nvPr>
        </p:nvSpPr>
        <p:spPr>
          <a:xfrm>
            <a:off x="506810" y="2160983"/>
            <a:ext cx="3139218" cy="576262"/>
          </a:xfrm>
          <a:prstGeom prst="rect">
            <a:avLst/>
          </a:prstGeom>
          <a:noFill/>
          <a:ln>
            <a:noFill/>
          </a:ln>
        </p:spPr>
        <p:txBody>
          <a:bodyPr spcFirstLastPara="1" wrap="square" lIns="91425" tIns="45700" rIns="91425" bIns="45700" anchor="b" anchorCtr="0">
            <a:noAutofit/>
          </a:bodyPr>
          <a:lstStyle>
            <a:lvl1pPr marL="257147" lvl="0" indent="-128573" algn="l">
              <a:lnSpc>
                <a:spcPct val="100000"/>
              </a:lnSpc>
              <a:spcBef>
                <a:spcPts val="562"/>
              </a:spcBef>
              <a:spcAft>
                <a:spcPts val="0"/>
              </a:spcAft>
              <a:buSzPts val="1920"/>
              <a:buNone/>
              <a:defRPr sz="1350" b="0"/>
            </a:lvl1pPr>
            <a:lvl2pPr marL="514292" lvl="1" indent="-128573" algn="l">
              <a:lnSpc>
                <a:spcPct val="100000"/>
              </a:lnSpc>
              <a:spcBef>
                <a:spcPts val="562"/>
              </a:spcBef>
              <a:spcAft>
                <a:spcPts val="0"/>
              </a:spcAft>
              <a:buSzPts val="1600"/>
              <a:buNone/>
              <a:defRPr sz="1125" b="1"/>
            </a:lvl2pPr>
            <a:lvl3pPr marL="771439" lvl="2" indent="-128573" algn="l">
              <a:lnSpc>
                <a:spcPct val="100000"/>
              </a:lnSpc>
              <a:spcBef>
                <a:spcPts val="562"/>
              </a:spcBef>
              <a:spcAft>
                <a:spcPts val="0"/>
              </a:spcAft>
              <a:buSzPts val="1440"/>
              <a:buNone/>
              <a:defRPr sz="1012" b="1"/>
            </a:lvl3pPr>
            <a:lvl4pPr marL="1028586" lvl="3" indent="-128573" algn="l">
              <a:lnSpc>
                <a:spcPct val="100000"/>
              </a:lnSpc>
              <a:spcBef>
                <a:spcPts val="562"/>
              </a:spcBef>
              <a:spcAft>
                <a:spcPts val="0"/>
              </a:spcAft>
              <a:buSzPts val="1280"/>
              <a:buNone/>
              <a:defRPr sz="900" b="1"/>
            </a:lvl4pPr>
            <a:lvl5pPr marL="1285732" lvl="4" indent="-128573" algn="l">
              <a:lnSpc>
                <a:spcPct val="100000"/>
              </a:lnSpc>
              <a:spcBef>
                <a:spcPts val="562"/>
              </a:spcBef>
              <a:spcAft>
                <a:spcPts val="0"/>
              </a:spcAft>
              <a:buSzPts val="1280"/>
              <a:buNone/>
              <a:defRPr sz="900" b="1"/>
            </a:lvl5pPr>
            <a:lvl6pPr marL="1542878" lvl="5" indent="-128573" algn="l">
              <a:lnSpc>
                <a:spcPct val="100000"/>
              </a:lnSpc>
              <a:spcBef>
                <a:spcPts val="562"/>
              </a:spcBef>
              <a:spcAft>
                <a:spcPts val="0"/>
              </a:spcAft>
              <a:buSzPts val="1280"/>
              <a:buNone/>
              <a:defRPr sz="900" b="1"/>
            </a:lvl6pPr>
            <a:lvl7pPr marL="1800025" lvl="6" indent="-128573" algn="l">
              <a:lnSpc>
                <a:spcPct val="100000"/>
              </a:lnSpc>
              <a:spcBef>
                <a:spcPts val="562"/>
              </a:spcBef>
              <a:spcAft>
                <a:spcPts val="0"/>
              </a:spcAft>
              <a:buSzPts val="1280"/>
              <a:buNone/>
              <a:defRPr sz="900" b="1"/>
            </a:lvl7pPr>
            <a:lvl8pPr marL="2057171" lvl="7" indent="-128573" algn="l">
              <a:lnSpc>
                <a:spcPct val="100000"/>
              </a:lnSpc>
              <a:spcBef>
                <a:spcPts val="562"/>
              </a:spcBef>
              <a:spcAft>
                <a:spcPts val="0"/>
              </a:spcAft>
              <a:buSzPts val="1280"/>
              <a:buNone/>
              <a:defRPr sz="900" b="1"/>
            </a:lvl8pPr>
            <a:lvl9pPr marL="2314318" lvl="8" indent="-128573" algn="l">
              <a:lnSpc>
                <a:spcPct val="100000"/>
              </a:lnSpc>
              <a:spcBef>
                <a:spcPts val="562"/>
              </a:spcBef>
              <a:spcAft>
                <a:spcPts val="0"/>
              </a:spcAft>
              <a:buSzPts val="1280"/>
              <a:buNone/>
              <a:defRPr sz="900" b="1"/>
            </a:lvl9pPr>
          </a:lstStyle>
          <a:p>
            <a:endParaRPr/>
          </a:p>
        </p:txBody>
      </p:sp>
      <p:sp>
        <p:nvSpPr>
          <p:cNvPr id="42" name="Google Shape;42;p3"/>
          <p:cNvSpPr txBox="1">
            <a:spLocks noGrp="1"/>
          </p:cNvSpPr>
          <p:nvPr>
            <p:ph type="body" idx="2"/>
          </p:nvPr>
        </p:nvSpPr>
        <p:spPr>
          <a:xfrm>
            <a:off x="506810" y="2737249"/>
            <a:ext cx="3139218" cy="3304117"/>
          </a:xfrm>
          <a:prstGeom prst="rect">
            <a:avLst/>
          </a:prstGeom>
          <a:noFill/>
          <a:ln>
            <a:noFill/>
          </a:ln>
        </p:spPr>
        <p:txBody>
          <a:bodyPr spcFirstLastPara="1" wrap="square" lIns="91425" tIns="45700" rIns="91425" bIns="45700" anchor="t" anchorCtr="0">
            <a:noAutofit/>
          </a:bodyPr>
          <a:lstStyle>
            <a:lvl1pPr marL="257147" lvl="0" indent="-180003" algn="l">
              <a:lnSpc>
                <a:spcPct val="100000"/>
              </a:lnSpc>
              <a:spcBef>
                <a:spcPts val="562"/>
              </a:spcBef>
              <a:spcAft>
                <a:spcPts val="0"/>
              </a:spcAft>
              <a:buSzPts val="1440"/>
              <a:buChar char="►"/>
              <a:defRPr/>
            </a:lvl1pPr>
            <a:lvl2pPr marL="514292" lvl="1" indent="-180003" algn="l">
              <a:lnSpc>
                <a:spcPct val="100000"/>
              </a:lnSpc>
              <a:spcBef>
                <a:spcPts val="562"/>
              </a:spcBef>
              <a:spcAft>
                <a:spcPts val="0"/>
              </a:spcAft>
              <a:buSzPts val="1440"/>
              <a:buChar char="►"/>
              <a:defRPr/>
            </a:lvl2pPr>
            <a:lvl3pPr marL="771439" lvl="2" indent="-180002" algn="l">
              <a:lnSpc>
                <a:spcPct val="100000"/>
              </a:lnSpc>
              <a:spcBef>
                <a:spcPts val="562"/>
              </a:spcBef>
              <a:spcAft>
                <a:spcPts val="0"/>
              </a:spcAft>
              <a:buSzPts val="1440"/>
              <a:buChar char="►"/>
              <a:defRPr/>
            </a:lvl3pPr>
            <a:lvl4pPr marL="1028586" lvl="3" indent="-180002" algn="l">
              <a:lnSpc>
                <a:spcPct val="100000"/>
              </a:lnSpc>
              <a:spcBef>
                <a:spcPts val="562"/>
              </a:spcBef>
              <a:spcAft>
                <a:spcPts val="0"/>
              </a:spcAft>
              <a:buSzPts val="1440"/>
              <a:buChar char="►"/>
              <a:defRPr/>
            </a:lvl4pPr>
            <a:lvl5pPr marL="1285732" lvl="4" indent="-180002" algn="l">
              <a:lnSpc>
                <a:spcPct val="100000"/>
              </a:lnSpc>
              <a:spcBef>
                <a:spcPts val="562"/>
              </a:spcBef>
              <a:spcAft>
                <a:spcPts val="0"/>
              </a:spcAft>
              <a:buSzPts val="1440"/>
              <a:buChar char="►"/>
              <a:defRPr/>
            </a:lvl5pPr>
            <a:lvl6pPr marL="1542878" lvl="5" indent="-180002" algn="l">
              <a:lnSpc>
                <a:spcPct val="100000"/>
              </a:lnSpc>
              <a:spcBef>
                <a:spcPts val="562"/>
              </a:spcBef>
              <a:spcAft>
                <a:spcPts val="0"/>
              </a:spcAft>
              <a:buSzPts val="1440"/>
              <a:buChar char="►"/>
              <a:defRPr/>
            </a:lvl6pPr>
            <a:lvl7pPr marL="1800025" lvl="6" indent="-180002" algn="l">
              <a:lnSpc>
                <a:spcPct val="100000"/>
              </a:lnSpc>
              <a:spcBef>
                <a:spcPts val="562"/>
              </a:spcBef>
              <a:spcAft>
                <a:spcPts val="0"/>
              </a:spcAft>
              <a:buSzPts val="1440"/>
              <a:buChar char="►"/>
              <a:defRPr/>
            </a:lvl7pPr>
            <a:lvl8pPr marL="2057171" lvl="7" indent="-180003" algn="l">
              <a:lnSpc>
                <a:spcPct val="100000"/>
              </a:lnSpc>
              <a:spcBef>
                <a:spcPts val="562"/>
              </a:spcBef>
              <a:spcAft>
                <a:spcPts val="0"/>
              </a:spcAft>
              <a:buSzPts val="1440"/>
              <a:buChar char="►"/>
              <a:defRPr/>
            </a:lvl8pPr>
            <a:lvl9pPr marL="2314318" lvl="8" indent="-180003" algn="l">
              <a:lnSpc>
                <a:spcPct val="100000"/>
              </a:lnSpc>
              <a:spcBef>
                <a:spcPts val="562"/>
              </a:spcBef>
              <a:spcAft>
                <a:spcPts val="0"/>
              </a:spcAft>
              <a:buSzPts val="1440"/>
              <a:buChar char="►"/>
              <a:defRPr/>
            </a:lvl9pPr>
          </a:lstStyle>
          <a:p>
            <a:endParaRPr/>
          </a:p>
        </p:txBody>
      </p:sp>
      <p:sp>
        <p:nvSpPr>
          <p:cNvPr id="43" name="Google Shape;43;p3"/>
          <p:cNvSpPr txBox="1">
            <a:spLocks noGrp="1"/>
          </p:cNvSpPr>
          <p:nvPr>
            <p:ph type="body" idx="3"/>
          </p:nvPr>
        </p:nvSpPr>
        <p:spPr>
          <a:xfrm>
            <a:off x="3816290" y="2160983"/>
            <a:ext cx="3139213" cy="576262"/>
          </a:xfrm>
          <a:prstGeom prst="rect">
            <a:avLst/>
          </a:prstGeom>
          <a:noFill/>
          <a:ln>
            <a:noFill/>
          </a:ln>
        </p:spPr>
        <p:txBody>
          <a:bodyPr spcFirstLastPara="1" wrap="square" lIns="91425" tIns="45700" rIns="91425" bIns="45700" anchor="b" anchorCtr="0">
            <a:noAutofit/>
          </a:bodyPr>
          <a:lstStyle>
            <a:lvl1pPr marL="257147" lvl="0" indent="-128573" algn="l">
              <a:lnSpc>
                <a:spcPct val="100000"/>
              </a:lnSpc>
              <a:spcBef>
                <a:spcPts val="562"/>
              </a:spcBef>
              <a:spcAft>
                <a:spcPts val="0"/>
              </a:spcAft>
              <a:buSzPts val="1920"/>
              <a:buNone/>
              <a:defRPr sz="1350" b="0"/>
            </a:lvl1pPr>
            <a:lvl2pPr marL="514292" lvl="1" indent="-128573" algn="l">
              <a:lnSpc>
                <a:spcPct val="100000"/>
              </a:lnSpc>
              <a:spcBef>
                <a:spcPts val="562"/>
              </a:spcBef>
              <a:spcAft>
                <a:spcPts val="0"/>
              </a:spcAft>
              <a:buSzPts val="1600"/>
              <a:buNone/>
              <a:defRPr sz="1125" b="1"/>
            </a:lvl2pPr>
            <a:lvl3pPr marL="771439" lvl="2" indent="-128573" algn="l">
              <a:lnSpc>
                <a:spcPct val="100000"/>
              </a:lnSpc>
              <a:spcBef>
                <a:spcPts val="562"/>
              </a:spcBef>
              <a:spcAft>
                <a:spcPts val="0"/>
              </a:spcAft>
              <a:buSzPts val="1440"/>
              <a:buNone/>
              <a:defRPr sz="1012" b="1"/>
            </a:lvl3pPr>
            <a:lvl4pPr marL="1028586" lvl="3" indent="-128573" algn="l">
              <a:lnSpc>
                <a:spcPct val="100000"/>
              </a:lnSpc>
              <a:spcBef>
                <a:spcPts val="562"/>
              </a:spcBef>
              <a:spcAft>
                <a:spcPts val="0"/>
              </a:spcAft>
              <a:buSzPts val="1280"/>
              <a:buNone/>
              <a:defRPr sz="900" b="1"/>
            </a:lvl4pPr>
            <a:lvl5pPr marL="1285732" lvl="4" indent="-128573" algn="l">
              <a:lnSpc>
                <a:spcPct val="100000"/>
              </a:lnSpc>
              <a:spcBef>
                <a:spcPts val="562"/>
              </a:spcBef>
              <a:spcAft>
                <a:spcPts val="0"/>
              </a:spcAft>
              <a:buSzPts val="1280"/>
              <a:buNone/>
              <a:defRPr sz="900" b="1"/>
            </a:lvl5pPr>
            <a:lvl6pPr marL="1542878" lvl="5" indent="-128573" algn="l">
              <a:lnSpc>
                <a:spcPct val="100000"/>
              </a:lnSpc>
              <a:spcBef>
                <a:spcPts val="562"/>
              </a:spcBef>
              <a:spcAft>
                <a:spcPts val="0"/>
              </a:spcAft>
              <a:buSzPts val="1280"/>
              <a:buNone/>
              <a:defRPr sz="900" b="1"/>
            </a:lvl6pPr>
            <a:lvl7pPr marL="1800025" lvl="6" indent="-128573" algn="l">
              <a:lnSpc>
                <a:spcPct val="100000"/>
              </a:lnSpc>
              <a:spcBef>
                <a:spcPts val="562"/>
              </a:spcBef>
              <a:spcAft>
                <a:spcPts val="0"/>
              </a:spcAft>
              <a:buSzPts val="1280"/>
              <a:buNone/>
              <a:defRPr sz="900" b="1"/>
            </a:lvl7pPr>
            <a:lvl8pPr marL="2057171" lvl="7" indent="-128573" algn="l">
              <a:lnSpc>
                <a:spcPct val="100000"/>
              </a:lnSpc>
              <a:spcBef>
                <a:spcPts val="562"/>
              </a:spcBef>
              <a:spcAft>
                <a:spcPts val="0"/>
              </a:spcAft>
              <a:buSzPts val="1280"/>
              <a:buNone/>
              <a:defRPr sz="900" b="1"/>
            </a:lvl8pPr>
            <a:lvl9pPr marL="2314318" lvl="8" indent="-128573" algn="l">
              <a:lnSpc>
                <a:spcPct val="100000"/>
              </a:lnSpc>
              <a:spcBef>
                <a:spcPts val="562"/>
              </a:spcBef>
              <a:spcAft>
                <a:spcPts val="0"/>
              </a:spcAft>
              <a:buSzPts val="1280"/>
              <a:buNone/>
              <a:defRPr sz="900" b="1"/>
            </a:lvl9pPr>
          </a:lstStyle>
          <a:p>
            <a:endParaRPr/>
          </a:p>
        </p:txBody>
      </p:sp>
      <p:sp>
        <p:nvSpPr>
          <p:cNvPr id="44" name="Google Shape;44;p3"/>
          <p:cNvSpPr txBox="1">
            <a:spLocks noGrp="1"/>
          </p:cNvSpPr>
          <p:nvPr>
            <p:ph type="body" idx="4"/>
          </p:nvPr>
        </p:nvSpPr>
        <p:spPr>
          <a:xfrm>
            <a:off x="3816290" y="2737249"/>
            <a:ext cx="3139213" cy="3304117"/>
          </a:xfrm>
          <a:prstGeom prst="rect">
            <a:avLst/>
          </a:prstGeom>
          <a:noFill/>
          <a:ln>
            <a:noFill/>
          </a:ln>
        </p:spPr>
        <p:txBody>
          <a:bodyPr spcFirstLastPara="1" wrap="square" lIns="91425" tIns="45700" rIns="91425" bIns="45700" anchor="t" anchorCtr="0">
            <a:noAutofit/>
          </a:bodyPr>
          <a:lstStyle>
            <a:lvl1pPr marL="257147" lvl="0" indent="-180003" algn="l">
              <a:lnSpc>
                <a:spcPct val="100000"/>
              </a:lnSpc>
              <a:spcBef>
                <a:spcPts val="562"/>
              </a:spcBef>
              <a:spcAft>
                <a:spcPts val="0"/>
              </a:spcAft>
              <a:buSzPts val="1440"/>
              <a:buChar char="►"/>
              <a:defRPr/>
            </a:lvl1pPr>
            <a:lvl2pPr marL="514292" lvl="1" indent="-180003" algn="l">
              <a:lnSpc>
                <a:spcPct val="100000"/>
              </a:lnSpc>
              <a:spcBef>
                <a:spcPts val="562"/>
              </a:spcBef>
              <a:spcAft>
                <a:spcPts val="0"/>
              </a:spcAft>
              <a:buSzPts val="1440"/>
              <a:buChar char="►"/>
              <a:defRPr/>
            </a:lvl2pPr>
            <a:lvl3pPr marL="771439" lvl="2" indent="-180002" algn="l">
              <a:lnSpc>
                <a:spcPct val="100000"/>
              </a:lnSpc>
              <a:spcBef>
                <a:spcPts val="562"/>
              </a:spcBef>
              <a:spcAft>
                <a:spcPts val="0"/>
              </a:spcAft>
              <a:buSzPts val="1440"/>
              <a:buChar char="►"/>
              <a:defRPr/>
            </a:lvl3pPr>
            <a:lvl4pPr marL="1028586" lvl="3" indent="-180002" algn="l">
              <a:lnSpc>
                <a:spcPct val="100000"/>
              </a:lnSpc>
              <a:spcBef>
                <a:spcPts val="562"/>
              </a:spcBef>
              <a:spcAft>
                <a:spcPts val="0"/>
              </a:spcAft>
              <a:buSzPts val="1440"/>
              <a:buChar char="►"/>
              <a:defRPr/>
            </a:lvl4pPr>
            <a:lvl5pPr marL="1285732" lvl="4" indent="-180002" algn="l">
              <a:lnSpc>
                <a:spcPct val="100000"/>
              </a:lnSpc>
              <a:spcBef>
                <a:spcPts val="562"/>
              </a:spcBef>
              <a:spcAft>
                <a:spcPts val="0"/>
              </a:spcAft>
              <a:buSzPts val="1440"/>
              <a:buChar char="►"/>
              <a:defRPr/>
            </a:lvl5pPr>
            <a:lvl6pPr marL="1542878" lvl="5" indent="-180002" algn="l">
              <a:lnSpc>
                <a:spcPct val="100000"/>
              </a:lnSpc>
              <a:spcBef>
                <a:spcPts val="562"/>
              </a:spcBef>
              <a:spcAft>
                <a:spcPts val="0"/>
              </a:spcAft>
              <a:buSzPts val="1440"/>
              <a:buChar char="►"/>
              <a:defRPr/>
            </a:lvl6pPr>
            <a:lvl7pPr marL="1800025" lvl="6" indent="-180002" algn="l">
              <a:lnSpc>
                <a:spcPct val="100000"/>
              </a:lnSpc>
              <a:spcBef>
                <a:spcPts val="562"/>
              </a:spcBef>
              <a:spcAft>
                <a:spcPts val="0"/>
              </a:spcAft>
              <a:buSzPts val="1440"/>
              <a:buChar char="►"/>
              <a:defRPr/>
            </a:lvl7pPr>
            <a:lvl8pPr marL="2057171" lvl="7" indent="-180003" algn="l">
              <a:lnSpc>
                <a:spcPct val="100000"/>
              </a:lnSpc>
              <a:spcBef>
                <a:spcPts val="562"/>
              </a:spcBef>
              <a:spcAft>
                <a:spcPts val="0"/>
              </a:spcAft>
              <a:buSzPts val="1440"/>
              <a:buChar char="►"/>
              <a:defRPr/>
            </a:lvl8pPr>
            <a:lvl9pPr marL="2314318" lvl="8" indent="-180003" algn="l">
              <a:lnSpc>
                <a:spcPct val="100000"/>
              </a:lnSpc>
              <a:spcBef>
                <a:spcPts val="562"/>
              </a:spcBef>
              <a:spcAft>
                <a:spcPts val="0"/>
              </a:spcAft>
              <a:buSzPts val="1440"/>
              <a:buChar char="►"/>
              <a:defRPr/>
            </a:lvl9pPr>
          </a:lstStyle>
          <a:p>
            <a:endParaRPr/>
          </a:p>
        </p:txBody>
      </p:sp>
      <p:sp>
        <p:nvSpPr>
          <p:cNvPr id="45" name="Google Shape;45;p3"/>
          <p:cNvSpPr txBox="1">
            <a:spLocks noGrp="1"/>
          </p:cNvSpPr>
          <p:nvPr>
            <p:ph type="dt" idx="10"/>
          </p:nvPr>
        </p:nvSpPr>
        <p:spPr>
          <a:xfrm>
            <a:off x="5403852" y="6041366"/>
            <a:ext cx="683954"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3"/>
          <p:cNvSpPr txBox="1">
            <a:spLocks noGrp="1"/>
          </p:cNvSpPr>
          <p:nvPr>
            <p:ph type="ftr" idx="11"/>
          </p:nvPr>
        </p:nvSpPr>
        <p:spPr>
          <a:xfrm>
            <a:off x="508004" y="6041366"/>
            <a:ext cx="4723209"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3"/>
          <p:cNvSpPr txBox="1">
            <a:spLocks noGrp="1"/>
          </p:cNvSpPr>
          <p:nvPr>
            <p:ph type="sldNum" idx="12"/>
          </p:nvPr>
        </p:nvSpPr>
        <p:spPr>
          <a:xfrm>
            <a:off x="6443001" y="6041366"/>
            <a:ext cx="512504"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506"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506"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506"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506"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506"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506"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506"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506"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506" b="0" i="0" u="none" strike="noStrike" cap="none">
                <a:solidFill>
                  <a:schemeClr val="accent1"/>
                </a:solidFill>
                <a:latin typeface="Trebuchet MS"/>
                <a:ea typeface="Trebuchet MS"/>
                <a:cs typeface="Trebuchet MS"/>
                <a:sym typeface="Trebuchet MS"/>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15370282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x">
  <p:cSld name="Closing Slid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8" name="Body Level One…"/>
          <p:cNvSpPr>
            <a:spLocks noGrp="1"/>
          </p:cNvSpPr>
          <p:nvPr>
            <p:ph type="body" sz="quarter" idx="1"/>
          </p:nvPr>
        </p:nvSpPr>
        <p:spPr>
          <a:xfrm>
            <a:off x="383977" y="4160050"/>
            <a:ext cx="2525497" cy="2430061"/>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9"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942080622"/>
      </p:ext>
    </p:extLst>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457200" y="1600202"/>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9258867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1_Titl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 name="Title Text"/>
          <p:cNvSpPr>
            <a:spLocks noGrp="1"/>
          </p:cNvSpPr>
          <p:nvPr>
            <p:ph type="title"/>
          </p:nvPr>
        </p:nvSpPr>
        <p:spPr>
          <a:xfrm>
            <a:off x="531352" y="3071812"/>
            <a:ext cx="2730393" cy="506551"/>
          </a:xfrm>
          <a:prstGeom prst="rect">
            <a:avLst/>
          </a:prstGeom>
        </p:spPr>
        <p:txBody>
          <a:bodyPr anchor="ctr"/>
          <a:lstStyle>
            <a:lvl1pPr>
              <a:defRPr>
                <a:solidFill>
                  <a:srgbClr val="314764"/>
                </a:solidFill>
              </a:defRPr>
            </a:lvl1pPr>
          </a:lstStyle>
          <a:p>
            <a:r>
              <a:t>Title Text</a:t>
            </a:r>
          </a:p>
        </p:txBody>
      </p:sp>
      <p:sp>
        <p:nvSpPr>
          <p:cNvPr id="12" name="Body Level One…"/>
          <p:cNvSpPr>
            <a:spLocks noGrp="1"/>
          </p:cNvSpPr>
          <p:nvPr>
            <p:ph type="body" sz="quarter" idx="1"/>
          </p:nvPr>
        </p:nvSpPr>
        <p:spPr>
          <a:xfrm>
            <a:off x="597557" y="4171228"/>
            <a:ext cx="2359112" cy="2444607"/>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3" name="Slide Number"/>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223638487"/>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457200" y="1600202"/>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415243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6100649"/>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2_Titl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 name="Title Text"/>
          <p:cNvSpPr>
            <a:spLocks noGrp="1"/>
          </p:cNvSpPr>
          <p:nvPr>
            <p:ph type="title"/>
          </p:nvPr>
        </p:nvSpPr>
        <p:spPr>
          <a:xfrm>
            <a:off x="531352" y="3071812"/>
            <a:ext cx="2730393" cy="506551"/>
          </a:xfrm>
          <a:prstGeom prst="rect">
            <a:avLst/>
          </a:prstGeom>
        </p:spPr>
        <p:txBody>
          <a:bodyPr anchor="ctr"/>
          <a:lstStyle>
            <a:lvl1pPr>
              <a:defRPr>
                <a:solidFill>
                  <a:srgbClr val="314764"/>
                </a:solidFill>
              </a:defRPr>
            </a:lvl1pPr>
          </a:lstStyle>
          <a:p>
            <a:r>
              <a:t>Title Text</a:t>
            </a:r>
          </a:p>
        </p:txBody>
      </p:sp>
      <p:sp>
        <p:nvSpPr>
          <p:cNvPr id="12" name="Body Level One…"/>
          <p:cNvSpPr>
            <a:spLocks noGrp="1"/>
          </p:cNvSpPr>
          <p:nvPr>
            <p:ph type="body" sz="quarter" idx="1"/>
          </p:nvPr>
        </p:nvSpPr>
        <p:spPr>
          <a:xfrm>
            <a:off x="597557" y="4171228"/>
            <a:ext cx="2359112" cy="2444607"/>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3" name="Slide Number"/>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237741333"/>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1_Title &amp; Text">
    <p:spTree>
      <p:nvGrpSpPr>
        <p:cNvPr id="1" name=""/>
        <p:cNvGrpSpPr/>
        <p:nvPr/>
      </p:nvGrpSpPr>
      <p:grpSpPr>
        <a:xfrm>
          <a:off x="0" y="0"/>
          <a:ext cx="0" cy="0"/>
          <a:chOff x="0" y="0"/>
          <a:chExt cx="0" cy="0"/>
        </a:xfrm>
      </p:grpSpPr>
      <p:sp>
        <p:nvSpPr>
          <p:cNvPr id="20" name="Title Text"/>
          <p:cNvSpPr>
            <a:spLocks noGrp="1"/>
          </p:cNvSpPr>
          <p:nvPr>
            <p:ph type="title"/>
          </p:nvPr>
        </p:nvSpPr>
        <p:spPr>
          <a:prstGeom prst="rect">
            <a:avLst/>
          </a:prstGeom>
        </p:spPr>
        <p:txBody>
          <a:bodyPr/>
          <a:lstStyle/>
          <a:p>
            <a:r>
              <a:t>Title Text</a:t>
            </a:r>
          </a:p>
        </p:txBody>
      </p:sp>
      <p:sp>
        <p:nvSpPr>
          <p:cNvPr id="21" name="Body Level One…"/>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261193104"/>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457200" y="1600202"/>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165087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image" Target="../media/image2.png"/><Relationship Id="rId5" Type="http://schemas.openxmlformats.org/officeDocument/2006/relationships/theme" Target="../theme/theme2.xml"/><Relationship Id="rId4"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5.xml"/><Relationship Id="rId7" Type="http://schemas.openxmlformats.org/officeDocument/2006/relationships/image" Target="../media/image2.png"/><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theme" Target="../theme/theme3.xml"/><Relationship Id="rId5" Type="http://schemas.openxmlformats.org/officeDocument/2006/relationships/slideLayout" Target="../slideLayouts/slideLayout27.xml"/><Relationship Id="rId4"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0.xml"/><Relationship Id="rId7" Type="http://schemas.openxmlformats.org/officeDocument/2006/relationships/theme" Target="../theme/theme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5" Type="http://schemas.openxmlformats.org/officeDocument/2006/relationships/slideLayout" Target="../slideLayouts/slideLayout32.xml"/><Relationship Id="rId4" Type="http://schemas.openxmlformats.org/officeDocument/2006/relationships/slideLayout" Target="../slideLayouts/slideLayout31.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0"/>
          <a:srcRect/>
          <a:stretch>
            <a:fillRect/>
          </a:stretch>
        </a:blipFill>
        <a:effectLst/>
      </p:bgPr>
    </p:bg>
    <p:spTree>
      <p:nvGrpSpPr>
        <p:cNvPr id="1" name=""/>
        <p:cNvGrpSpPr/>
        <p:nvPr/>
      </p:nvGrpSpPr>
      <p:grpSpPr>
        <a:xfrm>
          <a:off x="0" y="0"/>
          <a:ext cx="0" cy="0"/>
          <a:chOff x="0" y="0"/>
          <a:chExt cx="0" cy="0"/>
        </a:xfrm>
      </p:grpSpPr>
      <p:sp>
        <p:nvSpPr>
          <p:cNvPr id="2" name="Title Text"/>
          <p:cNvSpPr>
            <a:spLocks noGrp="1"/>
          </p:cNvSpPr>
          <p:nvPr>
            <p:ph type="title"/>
          </p:nvPr>
        </p:nvSpPr>
        <p:spPr>
          <a:xfrm>
            <a:off x="271588" y="230358"/>
            <a:ext cx="8600825" cy="537595"/>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b">
            <a:normAutofit/>
          </a:bodyPr>
          <a:lstStyle/>
          <a:p>
            <a:r>
              <a:t>Title Text</a:t>
            </a:r>
          </a:p>
        </p:txBody>
      </p:sp>
      <p:sp>
        <p:nvSpPr>
          <p:cNvPr id="3" name="Body Level One…"/>
          <p:cNvSpPr>
            <a:spLocks noGrp="1"/>
          </p:cNvSpPr>
          <p:nvPr>
            <p:ph type="body" idx="1"/>
          </p:nvPr>
        </p:nvSpPr>
        <p:spPr>
          <a:xfrm>
            <a:off x="482343" y="1608041"/>
            <a:ext cx="7648627" cy="4769047"/>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a:spLocks noGrp="1"/>
          </p:cNvSpPr>
          <p:nvPr>
            <p:ph type="sldNum" sz="quarter" idx="2"/>
          </p:nvPr>
        </p:nvSpPr>
        <p:spPr>
          <a:xfrm>
            <a:off x="4415249" y="6505277"/>
            <a:ext cx="304572" cy="297389"/>
          </a:xfrm>
          <a:prstGeom prst="rect">
            <a:avLst/>
          </a:prstGeom>
          <a:ln w="12700">
            <a:miter lim="400000"/>
          </a:ln>
        </p:spPr>
        <p:txBody>
          <a:bodyPr wrap="none" lIns="50800" tIns="50800" rIns="50800" bIns="50800">
            <a:spAutoFit/>
          </a:bodyPr>
          <a:lstStyle>
            <a:lvl1pPr algn="ctr">
              <a:defRPr sz="1266">
                <a:solidFill>
                  <a:srgbClr val="000000"/>
                </a:solidFill>
                <a:latin typeface="Helvetica Light"/>
                <a:ea typeface="Helvetica Light"/>
                <a:cs typeface="Helvetica Light"/>
                <a:sym typeface="Helvetica Light"/>
              </a:defRPr>
            </a:lvl1pPr>
          </a:lstStyle>
          <a:p>
            <a:fld id="{86CB4B4D-7CA3-9044-876B-883B54F8677D}" type="slidenum">
              <a:t>‹#›</a:t>
            </a:fld>
            <a:endParaRPr/>
          </a:p>
        </p:txBody>
      </p:sp>
    </p:spTree>
    <p:extLst>
      <p:ext uri="{BB962C8B-B14F-4D97-AF65-F5344CB8AC3E}">
        <p14:creationId xmlns:p14="http://schemas.microsoft.com/office/powerpoint/2010/main" val="645068252"/>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864" r:id="rId4"/>
    <p:sldLayoutId id="2147483865" r:id="rId5"/>
    <p:sldLayoutId id="2147483867" r:id="rId6"/>
    <p:sldLayoutId id="2147484248" r:id="rId7"/>
    <p:sldLayoutId id="2147484249" r:id="rId8"/>
    <p:sldLayoutId id="2147484250" r:id="rId9"/>
    <p:sldLayoutId id="2147484251" r:id="rId10"/>
    <p:sldLayoutId id="2147484307" r:id="rId11"/>
    <p:sldLayoutId id="2147484308" r:id="rId12"/>
    <p:sldLayoutId id="2147484309" r:id="rId13"/>
    <p:sldLayoutId id="2147484311" r:id="rId14"/>
    <p:sldLayoutId id="2147484313" r:id="rId15"/>
    <p:sldLayoutId id="2147484315" r:id="rId16"/>
    <p:sldLayoutId id="2147484502" r:id="rId17"/>
    <p:sldLayoutId id="2147484503" r:id="rId18"/>
  </p:sldLayoutIdLst>
  <p:transition spd="med"/>
  <p:txStyles>
    <p:titleStyle>
      <a:lvl1pPr marL="0" marR="0" indent="0" algn="l" defTabSz="410751" rtl="0" latinLnBrk="0">
        <a:lnSpc>
          <a:spcPct val="100000"/>
        </a:lnSpc>
        <a:spcBef>
          <a:spcPts val="0"/>
        </a:spcBef>
        <a:spcAft>
          <a:spcPts val="0"/>
        </a:spcAft>
        <a:buClrTx/>
        <a:buSzTx/>
        <a:buFontTx/>
        <a:buNone/>
        <a:tabLst/>
        <a:defRPr sz="3023" b="0" i="0" u="none" strike="noStrike" cap="none" spc="0" baseline="0">
          <a:ln>
            <a:noFill/>
          </a:ln>
          <a:solidFill>
            <a:srgbClr val="FFFFFF"/>
          </a:solidFill>
          <a:uFillTx/>
          <a:latin typeface="+mn-lt"/>
          <a:ea typeface="+mn-ea"/>
          <a:cs typeface="+mn-cs"/>
          <a:sym typeface="Avenir Heavy"/>
        </a:defRPr>
      </a:lvl1pPr>
      <a:lvl2pPr marL="0" marR="0" indent="160729" algn="l" defTabSz="410751" rtl="0" latinLnBrk="0">
        <a:lnSpc>
          <a:spcPct val="100000"/>
        </a:lnSpc>
        <a:spcBef>
          <a:spcPts val="0"/>
        </a:spcBef>
        <a:spcAft>
          <a:spcPts val="0"/>
        </a:spcAft>
        <a:buClrTx/>
        <a:buSzTx/>
        <a:buFontTx/>
        <a:buNone/>
        <a:tabLst/>
        <a:defRPr sz="3023" b="0" i="0" u="none" strike="noStrike" cap="none" spc="0" baseline="0">
          <a:ln>
            <a:noFill/>
          </a:ln>
          <a:solidFill>
            <a:srgbClr val="FFFFFF"/>
          </a:solidFill>
          <a:uFillTx/>
          <a:latin typeface="+mn-lt"/>
          <a:ea typeface="+mn-ea"/>
          <a:cs typeface="+mn-cs"/>
          <a:sym typeface="Avenir Heavy"/>
        </a:defRPr>
      </a:lvl2pPr>
      <a:lvl3pPr marL="0" marR="0" indent="321457" algn="l" defTabSz="410751" rtl="0" latinLnBrk="0">
        <a:lnSpc>
          <a:spcPct val="100000"/>
        </a:lnSpc>
        <a:spcBef>
          <a:spcPts val="0"/>
        </a:spcBef>
        <a:spcAft>
          <a:spcPts val="0"/>
        </a:spcAft>
        <a:buClrTx/>
        <a:buSzTx/>
        <a:buFontTx/>
        <a:buNone/>
        <a:tabLst/>
        <a:defRPr sz="3023" b="0" i="0" u="none" strike="noStrike" cap="none" spc="0" baseline="0">
          <a:ln>
            <a:noFill/>
          </a:ln>
          <a:solidFill>
            <a:srgbClr val="FFFFFF"/>
          </a:solidFill>
          <a:uFillTx/>
          <a:latin typeface="+mn-lt"/>
          <a:ea typeface="+mn-ea"/>
          <a:cs typeface="+mn-cs"/>
          <a:sym typeface="Avenir Heavy"/>
        </a:defRPr>
      </a:lvl3pPr>
      <a:lvl4pPr marL="0" marR="0" indent="482186" algn="l" defTabSz="410751" rtl="0" latinLnBrk="0">
        <a:lnSpc>
          <a:spcPct val="100000"/>
        </a:lnSpc>
        <a:spcBef>
          <a:spcPts val="0"/>
        </a:spcBef>
        <a:spcAft>
          <a:spcPts val="0"/>
        </a:spcAft>
        <a:buClrTx/>
        <a:buSzTx/>
        <a:buFontTx/>
        <a:buNone/>
        <a:tabLst/>
        <a:defRPr sz="3023" b="0" i="0" u="none" strike="noStrike" cap="none" spc="0" baseline="0">
          <a:ln>
            <a:noFill/>
          </a:ln>
          <a:solidFill>
            <a:srgbClr val="FFFFFF"/>
          </a:solidFill>
          <a:uFillTx/>
          <a:latin typeface="+mn-lt"/>
          <a:ea typeface="+mn-ea"/>
          <a:cs typeface="+mn-cs"/>
          <a:sym typeface="Avenir Heavy"/>
        </a:defRPr>
      </a:lvl4pPr>
      <a:lvl5pPr marL="0" marR="0" indent="642915" algn="l" defTabSz="410751" rtl="0" latinLnBrk="0">
        <a:lnSpc>
          <a:spcPct val="100000"/>
        </a:lnSpc>
        <a:spcBef>
          <a:spcPts val="0"/>
        </a:spcBef>
        <a:spcAft>
          <a:spcPts val="0"/>
        </a:spcAft>
        <a:buClrTx/>
        <a:buSzTx/>
        <a:buFontTx/>
        <a:buNone/>
        <a:tabLst/>
        <a:defRPr sz="3023" b="0" i="0" u="none" strike="noStrike" cap="none" spc="0" baseline="0">
          <a:ln>
            <a:noFill/>
          </a:ln>
          <a:solidFill>
            <a:srgbClr val="FFFFFF"/>
          </a:solidFill>
          <a:uFillTx/>
          <a:latin typeface="+mn-lt"/>
          <a:ea typeface="+mn-ea"/>
          <a:cs typeface="+mn-cs"/>
          <a:sym typeface="Avenir Heavy"/>
        </a:defRPr>
      </a:lvl5pPr>
      <a:lvl6pPr marL="0" marR="0" indent="803643" algn="l" defTabSz="410751" rtl="0" latinLnBrk="0">
        <a:lnSpc>
          <a:spcPct val="100000"/>
        </a:lnSpc>
        <a:spcBef>
          <a:spcPts val="0"/>
        </a:spcBef>
        <a:spcAft>
          <a:spcPts val="0"/>
        </a:spcAft>
        <a:buClrTx/>
        <a:buSzTx/>
        <a:buFontTx/>
        <a:buNone/>
        <a:tabLst/>
        <a:defRPr sz="3023" b="0" i="0" u="none" strike="noStrike" cap="none" spc="0" baseline="0">
          <a:ln>
            <a:noFill/>
          </a:ln>
          <a:solidFill>
            <a:srgbClr val="FFFFFF"/>
          </a:solidFill>
          <a:uFillTx/>
          <a:latin typeface="+mn-lt"/>
          <a:ea typeface="+mn-ea"/>
          <a:cs typeface="+mn-cs"/>
          <a:sym typeface="Avenir Heavy"/>
        </a:defRPr>
      </a:lvl6pPr>
      <a:lvl7pPr marL="0" marR="0" indent="964372" algn="l" defTabSz="410751" rtl="0" latinLnBrk="0">
        <a:lnSpc>
          <a:spcPct val="100000"/>
        </a:lnSpc>
        <a:spcBef>
          <a:spcPts val="0"/>
        </a:spcBef>
        <a:spcAft>
          <a:spcPts val="0"/>
        </a:spcAft>
        <a:buClrTx/>
        <a:buSzTx/>
        <a:buFontTx/>
        <a:buNone/>
        <a:tabLst/>
        <a:defRPr sz="3023" b="0" i="0" u="none" strike="noStrike" cap="none" spc="0" baseline="0">
          <a:ln>
            <a:noFill/>
          </a:ln>
          <a:solidFill>
            <a:srgbClr val="FFFFFF"/>
          </a:solidFill>
          <a:uFillTx/>
          <a:latin typeface="+mn-lt"/>
          <a:ea typeface="+mn-ea"/>
          <a:cs typeface="+mn-cs"/>
          <a:sym typeface="Avenir Heavy"/>
        </a:defRPr>
      </a:lvl7pPr>
      <a:lvl8pPr marL="0" marR="0" indent="1125101" algn="l" defTabSz="410751" rtl="0" latinLnBrk="0">
        <a:lnSpc>
          <a:spcPct val="100000"/>
        </a:lnSpc>
        <a:spcBef>
          <a:spcPts val="0"/>
        </a:spcBef>
        <a:spcAft>
          <a:spcPts val="0"/>
        </a:spcAft>
        <a:buClrTx/>
        <a:buSzTx/>
        <a:buFontTx/>
        <a:buNone/>
        <a:tabLst/>
        <a:defRPr sz="3023" b="0" i="0" u="none" strike="noStrike" cap="none" spc="0" baseline="0">
          <a:ln>
            <a:noFill/>
          </a:ln>
          <a:solidFill>
            <a:srgbClr val="FFFFFF"/>
          </a:solidFill>
          <a:uFillTx/>
          <a:latin typeface="+mn-lt"/>
          <a:ea typeface="+mn-ea"/>
          <a:cs typeface="+mn-cs"/>
          <a:sym typeface="Avenir Heavy"/>
        </a:defRPr>
      </a:lvl8pPr>
      <a:lvl9pPr marL="0" marR="0" indent="1285829" algn="l" defTabSz="410751" rtl="0" latinLnBrk="0">
        <a:lnSpc>
          <a:spcPct val="100000"/>
        </a:lnSpc>
        <a:spcBef>
          <a:spcPts val="0"/>
        </a:spcBef>
        <a:spcAft>
          <a:spcPts val="0"/>
        </a:spcAft>
        <a:buClrTx/>
        <a:buSzTx/>
        <a:buFontTx/>
        <a:buNone/>
        <a:tabLst/>
        <a:defRPr sz="3023" b="0" i="0" u="none" strike="noStrike" cap="none" spc="0" baseline="0">
          <a:ln>
            <a:noFill/>
          </a:ln>
          <a:solidFill>
            <a:srgbClr val="FFFFFF"/>
          </a:solidFill>
          <a:uFillTx/>
          <a:latin typeface="+mn-lt"/>
          <a:ea typeface="+mn-ea"/>
          <a:cs typeface="+mn-cs"/>
          <a:sym typeface="Avenir Heavy"/>
        </a:defRPr>
      </a:lvl9pPr>
    </p:titleStyle>
    <p:bodyStyle>
      <a:lvl1pPr marL="0" marR="0" indent="0" algn="l" defTabSz="410751" rtl="0" latinLnBrk="0">
        <a:lnSpc>
          <a:spcPct val="100000"/>
        </a:lnSpc>
        <a:spcBef>
          <a:spcPts val="0"/>
        </a:spcBef>
        <a:spcAft>
          <a:spcPts val="0"/>
        </a:spcAft>
        <a:buClrTx/>
        <a:buSzTx/>
        <a:buFontTx/>
        <a:buNone/>
        <a:tabLst/>
        <a:defRPr sz="1406" b="0" i="0" u="none" strike="noStrike" cap="none" spc="0" baseline="0">
          <a:ln>
            <a:noFill/>
          </a:ln>
          <a:solidFill>
            <a:srgbClr val="314764"/>
          </a:solidFill>
          <a:uFillTx/>
          <a:latin typeface="Avenir Book"/>
          <a:ea typeface="Avenir Book"/>
          <a:cs typeface="Avenir Book"/>
          <a:sym typeface="Avenir Book"/>
        </a:defRPr>
      </a:lvl1pPr>
      <a:lvl2pPr marL="0" marR="0" indent="160729" algn="l" defTabSz="410751" rtl="0" latinLnBrk="0">
        <a:lnSpc>
          <a:spcPct val="100000"/>
        </a:lnSpc>
        <a:spcBef>
          <a:spcPts val="0"/>
        </a:spcBef>
        <a:spcAft>
          <a:spcPts val="0"/>
        </a:spcAft>
        <a:buClrTx/>
        <a:buSzTx/>
        <a:buFontTx/>
        <a:buNone/>
        <a:tabLst/>
        <a:defRPr sz="1406" b="0" i="0" u="none" strike="noStrike" cap="none" spc="0" baseline="0">
          <a:ln>
            <a:noFill/>
          </a:ln>
          <a:solidFill>
            <a:srgbClr val="314764"/>
          </a:solidFill>
          <a:uFillTx/>
          <a:latin typeface="Avenir Book"/>
          <a:ea typeface="Avenir Book"/>
          <a:cs typeface="Avenir Book"/>
          <a:sym typeface="Avenir Book"/>
        </a:defRPr>
      </a:lvl2pPr>
      <a:lvl3pPr marL="0" marR="0" indent="321457" algn="l" defTabSz="410751" rtl="0" latinLnBrk="0">
        <a:lnSpc>
          <a:spcPct val="100000"/>
        </a:lnSpc>
        <a:spcBef>
          <a:spcPts val="0"/>
        </a:spcBef>
        <a:spcAft>
          <a:spcPts val="0"/>
        </a:spcAft>
        <a:buClrTx/>
        <a:buSzTx/>
        <a:buFontTx/>
        <a:buNone/>
        <a:tabLst/>
        <a:defRPr sz="1406" b="0" i="0" u="none" strike="noStrike" cap="none" spc="0" baseline="0">
          <a:ln>
            <a:noFill/>
          </a:ln>
          <a:solidFill>
            <a:srgbClr val="314764"/>
          </a:solidFill>
          <a:uFillTx/>
          <a:latin typeface="Avenir Book"/>
          <a:ea typeface="Avenir Book"/>
          <a:cs typeface="Avenir Book"/>
          <a:sym typeface="Avenir Book"/>
        </a:defRPr>
      </a:lvl3pPr>
      <a:lvl4pPr marL="0" marR="0" indent="482186" algn="l" defTabSz="410751" rtl="0" latinLnBrk="0">
        <a:lnSpc>
          <a:spcPct val="100000"/>
        </a:lnSpc>
        <a:spcBef>
          <a:spcPts val="0"/>
        </a:spcBef>
        <a:spcAft>
          <a:spcPts val="0"/>
        </a:spcAft>
        <a:buClrTx/>
        <a:buSzTx/>
        <a:buFontTx/>
        <a:buNone/>
        <a:tabLst/>
        <a:defRPr sz="1406" b="0" i="0" u="none" strike="noStrike" cap="none" spc="0" baseline="0">
          <a:ln>
            <a:noFill/>
          </a:ln>
          <a:solidFill>
            <a:srgbClr val="314764"/>
          </a:solidFill>
          <a:uFillTx/>
          <a:latin typeface="Avenir Book"/>
          <a:ea typeface="Avenir Book"/>
          <a:cs typeface="Avenir Book"/>
          <a:sym typeface="Avenir Book"/>
        </a:defRPr>
      </a:lvl4pPr>
      <a:lvl5pPr marL="0" marR="0" indent="642915" algn="l" defTabSz="410751" rtl="0" latinLnBrk="0">
        <a:lnSpc>
          <a:spcPct val="100000"/>
        </a:lnSpc>
        <a:spcBef>
          <a:spcPts val="0"/>
        </a:spcBef>
        <a:spcAft>
          <a:spcPts val="0"/>
        </a:spcAft>
        <a:buClrTx/>
        <a:buSzTx/>
        <a:buFontTx/>
        <a:buNone/>
        <a:tabLst/>
        <a:defRPr sz="1406" b="0" i="0" u="none" strike="noStrike" cap="none" spc="0" baseline="0">
          <a:ln>
            <a:noFill/>
          </a:ln>
          <a:solidFill>
            <a:srgbClr val="314764"/>
          </a:solidFill>
          <a:uFillTx/>
          <a:latin typeface="Avenir Book"/>
          <a:ea typeface="Avenir Book"/>
          <a:cs typeface="Avenir Book"/>
          <a:sym typeface="Avenir Book"/>
        </a:defRPr>
      </a:lvl5pPr>
      <a:lvl6pPr marL="0" marR="0" indent="803643" algn="l" defTabSz="410751" rtl="0" latinLnBrk="0">
        <a:lnSpc>
          <a:spcPct val="100000"/>
        </a:lnSpc>
        <a:spcBef>
          <a:spcPts val="0"/>
        </a:spcBef>
        <a:spcAft>
          <a:spcPts val="0"/>
        </a:spcAft>
        <a:buClrTx/>
        <a:buSzTx/>
        <a:buFontTx/>
        <a:buNone/>
        <a:tabLst/>
        <a:defRPr sz="1406" b="0" i="0" u="none" strike="noStrike" cap="none" spc="0" baseline="0">
          <a:ln>
            <a:noFill/>
          </a:ln>
          <a:solidFill>
            <a:srgbClr val="314764"/>
          </a:solidFill>
          <a:uFillTx/>
          <a:latin typeface="Avenir Book"/>
          <a:ea typeface="Avenir Book"/>
          <a:cs typeface="Avenir Book"/>
          <a:sym typeface="Avenir Book"/>
        </a:defRPr>
      </a:lvl6pPr>
      <a:lvl7pPr marL="0" marR="0" indent="964372" algn="l" defTabSz="410751" rtl="0" latinLnBrk="0">
        <a:lnSpc>
          <a:spcPct val="100000"/>
        </a:lnSpc>
        <a:spcBef>
          <a:spcPts val="0"/>
        </a:spcBef>
        <a:spcAft>
          <a:spcPts val="0"/>
        </a:spcAft>
        <a:buClrTx/>
        <a:buSzTx/>
        <a:buFontTx/>
        <a:buNone/>
        <a:tabLst/>
        <a:defRPr sz="1406" b="0" i="0" u="none" strike="noStrike" cap="none" spc="0" baseline="0">
          <a:ln>
            <a:noFill/>
          </a:ln>
          <a:solidFill>
            <a:srgbClr val="314764"/>
          </a:solidFill>
          <a:uFillTx/>
          <a:latin typeface="Avenir Book"/>
          <a:ea typeface="Avenir Book"/>
          <a:cs typeface="Avenir Book"/>
          <a:sym typeface="Avenir Book"/>
        </a:defRPr>
      </a:lvl7pPr>
      <a:lvl8pPr marL="0" marR="0" indent="1125101" algn="l" defTabSz="410751" rtl="0" latinLnBrk="0">
        <a:lnSpc>
          <a:spcPct val="100000"/>
        </a:lnSpc>
        <a:spcBef>
          <a:spcPts val="0"/>
        </a:spcBef>
        <a:spcAft>
          <a:spcPts val="0"/>
        </a:spcAft>
        <a:buClrTx/>
        <a:buSzTx/>
        <a:buFontTx/>
        <a:buNone/>
        <a:tabLst/>
        <a:defRPr sz="1406" b="0" i="0" u="none" strike="noStrike" cap="none" spc="0" baseline="0">
          <a:ln>
            <a:noFill/>
          </a:ln>
          <a:solidFill>
            <a:srgbClr val="314764"/>
          </a:solidFill>
          <a:uFillTx/>
          <a:latin typeface="Avenir Book"/>
          <a:ea typeface="Avenir Book"/>
          <a:cs typeface="Avenir Book"/>
          <a:sym typeface="Avenir Book"/>
        </a:defRPr>
      </a:lvl8pPr>
      <a:lvl9pPr marL="0" marR="0" indent="1285829" algn="l" defTabSz="410751" rtl="0" latinLnBrk="0">
        <a:lnSpc>
          <a:spcPct val="100000"/>
        </a:lnSpc>
        <a:spcBef>
          <a:spcPts val="0"/>
        </a:spcBef>
        <a:spcAft>
          <a:spcPts val="0"/>
        </a:spcAft>
        <a:buClrTx/>
        <a:buSzTx/>
        <a:buFontTx/>
        <a:buNone/>
        <a:tabLst/>
        <a:defRPr sz="1406" b="0" i="0" u="none" strike="noStrike" cap="none" spc="0" baseline="0">
          <a:ln>
            <a:noFill/>
          </a:ln>
          <a:solidFill>
            <a:srgbClr val="314764"/>
          </a:solidFill>
          <a:uFillTx/>
          <a:latin typeface="Avenir Book"/>
          <a:ea typeface="Avenir Book"/>
          <a:cs typeface="Avenir Book"/>
          <a:sym typeface="Avenir Book"/>
        </a:defRPr>
      </a:lvl9pPr>
    </p:bodyStyle>
    <p:otherStyle>
      <a:lvl1pPr marL="0" marR="0" indent="0"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1pPr>
      <a:lvl2pPr marL="0" marR="0" indent="160729"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2pPr>
      <a:lvl3pPr marL="0" marR="0" indent="321457"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3pPr>
      <a:lvl4pPr marL="0" marR="0" indent="482186"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4pPr>
      <a:lvl5pPr marL="0" marR="0" indent="642915"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5pPr>
      <a:lvl6pPr marL="0" marR="0" indent="803643"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6pPr>
      <a:lvl7pPr marL="0" marR="0" indent="964372"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7pPr>
      <a:lvl8pPr marL="0" marR="0" indent="1125101"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8pPr>
      <a:lvl9pPr marL="0" marR="0" indent="1285829"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1026" name="Title Text">
            <a:extLst>
              <a:ext uri="{FF2B5EF4-FFF2-40B4-BE49-F238E27FC236}">
                <a16:creationId xmlns:a16="http://schemas.microsoft.com/office/drawing/2014/main" id="{D85D784E-7AF2-4663-AEB6-9069E46287CF}"/>
              </a:ext>
            </a:extLst>
          </p:cNvPr>
          <p:cNvSpPr>
            <a:spLocks noGrp="1" noChangeArrowheads="1"/>
          </p:cNvSpPr>
          <p:nvPr>
            <p:ph type="title"/>
          </p:nvPr>
        </p:nvSpPr>
        <p:spPr bwMode="auto">
          <a:xfrm>
            <a:off x="271463" y="230188"/>
            <a:ext cx="8601075"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50800" tIns="50800" rIns="50800" bIns="50800" numCol="1" anchor="b" anchorCtr="0" compatLnSpc="1">
            <a:prstTxWarp prst="textNoShape">
              <a:avLst/>
            </a:prstTxWarp>
          </a:bodyPr>
          <a:lstStyle/>
          <a:p>
            <a:pPr lvl="0"/>
            <a:r>
              <a:rPr lang="en-US" altLang="en-US">
                <a:sym typeface="Avenir Heavy"/>
              </a:rPr>
              <a:t>Title Text</a:t>
            </a:r>
          </a:p>
        </p:txBody>
      </p:sp>
      <p:sp>
        <p:nvSpPr>
          <p:cNvPr id="1027" name="Body Level One…">
            <a:extLst>
              <a:ext uri="{FF2B5EF4-FFF2-40B4-BE49-F238E27FC236}">
                <a16:creationId xmlns:a16="http://schemas.microsoft.com/office/drawing/2014/main" id="{05034CE2-F9FD-4031-897D-92A12274AD49}"/>
              </a:ext>
            </a:extLst>
          </p:cNvPr>
          <p:cNvSpPr>
            <a:spLocks noGrp="1" noChangeArrowheads="1"/>
          </p:cNvSpPr>
          <p:nvPr>
            <p:ph type="body" idx="1"/>
          </p:nvPr>
        </p:nvSpPr>
        <p:spPr bwMode="auto">
          <a:xfrm>
            <a:off x="482601" y="1608138"/>
            <a:ext cx="7648575" cy="476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50800" tIns="50800" rIns="50800" bIns="50800" numCol="1" anchor="t" anchorCtr="0" compatLnSpc="1">
            <a:prstTxWarp prst="textNoShape">
              <a:avLst/>
            </a:prstTxWarp>
          </a:bodyPr>
          <a:lstStyle/>
          <a:p>
            <a:pPr lvl="0"/>
            <a:r>
              <a:rPr lang="en-US" altLang="en-US">
                <a:sym typeface="Avenir Book"/>
              </a:rPr>
              <a:t>Body Level One</a:t>
            </a:r>
          </a:p>
          <a:p>
            <a:pPr lvl="1"/>
            <a:r>
              <a:rPr lang="en-US" altLang="en-US">
                <a:sym typeface="Avenir Book"/>
              </a:rPr>
              <a:t>Body Level Two</a:t>
            </a:r>
          </a:p>
          <a:p>
            <a:pPr lvl="2"/>
            <a:r>
              <a:rPr lang="en-US" altLang="en-US">
                <a:sym typeface="Avenir Book"/>
              </a:rPr>
              <a:t>Body Level Three</a:t>
            </a:r>
          </a:p>
          <a:p>
            <a:pPr lvl="3"/>
            <a:r>
              <a:rPr lang="en-US" altLang="en-US">
                <a:sym typeface="Avenir Book"/>
              </a:rPr>
              <a:t>Body Level Four</a:t>
            </a:r>
          </a:p>
          <a:p>
            <a:pPr lvl="4"/>
            <a:r>
              <a:rPr lang="en-US" altLang="en-US">
                <a:sym typeface="Avenir Book"/>
              </a:rPr>
              <a:t>Body Level Five</a:t>
            </a:r>
          </a:p>
        </p:txBody>
      </p:sp>
      <p:sp>
        <p:nvSpPr>
          <p:cNvPr id="4" name="Slide Number">
            <a:extLst>
              <a:ext uri="{FF2B5EF4-FFF2-40B4-BE49-F238E27FC236}">
                <a16:creationId xmlns:a16="http://schemas.microsoft.com/office/drawing/2014/main" id="{1CE5EF4A-4C43-408A-B47A-ED8C62432F3C}"/>
              </a:ext>
            </a:extLst>
          </p:cNvPr>
          <p:cNvSpPr>
            <a:spLocks noGrp="1"/>
          </p:cNvSpPr>
          <p:nvPr>
            <p:ph type="sldNum" sz="quarter" idx="2"/>
          </p:nvPr>
        </p:nvSpPr>
        <p:spPr>
          <a:xfrm>
            <a:off x="4418960" y="6505576"/>
            <a:ext cx="296556" cy="287258"/>
          </a:xfrm>
          <a:prstGeom prst="rect">
            <a:avLst/>
          </a:prstGeom>
          <a:ln w="12700">
            <a:miter lim="400000"/>
          </a:ln>
        </p:spPr>
        <p:txBody>
          <a:bodyPr vert="horz" wrap="none" lIns="50800" tIns="50800" rIns="50800" bIns="50800" numCol="1" anchor="t" anchorCtr="0" compatLnSpc="1">
            <a:prstTxWarp prst="textNoShape">
              <a:avLst/>
            </a:prstTxWarp>
            <a:spAutoFit/>
          </a:bodyPr>
          <a:lstStyle>
            <a:lvl1pPr algn="ctr" eaLnBrk="1">
              <a:defRPr sz="1200">
                <a:solidFill>
                  <a:srgbClr val="000000"/>
                </a:solidFill>
                <a:latin typeface="Helvetica Light"/>
                <a:ea typeface="Helvetica Light"/>
                <a:cs typeface="Helvetica Light"/>
                <a:sym typeface="Helvetica Light"/>
              </a:defRPr>
            </a:lvl1pPr>
          </a:lstStyle>
          <a:p>
            <a:pPr>
              <a:defRPr/>
            </a:pPr>
            <a:fld id="{06D22CA9-0CAE-4AF4-B1E9-BAA14287CC88}" type="slidenum">
              <a:rPr lang="en-GB" altLang="en-US"/>
              <a:pPr>
                <a:defRPr/>
              </a:pPr>
              <a:t>‹#›</a:t>
            </a:fld>
            <a:endParaRPr lang="en-GB" altLang="en-US"/>
          </a:p>
        </p:txBody>
      </p:sp>
    </p:spTree>
    <p:extLst>
      <p:ext uri="{BB962C8B-B14F-4D97-AF65-F5344CB8AC3E}">
        <p14:creationId xmlns:p14="http://schemas.microsoft.com/office/powerpoint/2010/main" val="1188313406"/>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Lst>
  <p:transition spd="med"/>
  <p:txStyles>
    <p:titleStyle>
      <a:lvl1pPr algn="l" defTabSz="409554" rtl="0" eaLnBrk="0" fontAlgn="base" hangingPunct="0">
        <a:spcBef>
          <a:spcPct val="0"/>
        </a:spcBef>
        <a:spcAft>
          <a:spcPct val="0"/>
        </a:spcAft>
        <a:defRPr sz="3000">
          <a:solidFill>
            <a:srgbClr val="FFFFFF"/>
          </a:solidFill>
          <a:latin typeface="+mn-lt"/>
          <a:ea typeface="+mn-ea"/>
          <a:cs typeface="+mn-cs"/>
          <a:sym typeface="Avenir Heavy"/>
        </a:defRPr>
      </a:lvl1pPr>
      <a:lvl2pPr algn="l" defTabSz="409554" rtl="0" eaLnBrk="0" fontAlgn="base" hangingPunct="0">
        <a:spcBef>
          <a:spcPct val="0"/>
        </a:spcBef>
        <a:spcAft>
          <a:spcPct val="0"/>
        </a:spcAft>
        <a:defRPr sz="3000">
          <a:solidFill>
            <a:srgbClr val="FFFFFF"/>
          </a:solidFill>
          <a:latin typeface="+mn-lt"/>
          <a:ea typeface="+mn-ea"/>
          <a:cs typeface="+mn-cs"/>
          <a:sym typeface="Avenir Heavy"/>
        </a:defRPr>
      </a:lvl2pPr>
      <a:lvl3pPr algn="l" defTabSz="409554" rtl="0" eaLnBrk="0" fontAlgn="base" hangingPunct="0">
        <a:spcBef>
          <a:spcPct val="0"/>
        </a:spcBef>
        <a:spcAft>
          <a:spcPct val="0"/>
        </a:spcAft>
        <a:defRPr sz="3000">
          <a:solidFill>
            <a:srgbClr val="FFFFFF"/>
          </a:solidFill>
          <a:latin typeface="+mn-lt"/>
          <a:ea typeface="+mn-ea"/>
          <a:cs typeface="+mn-cs"/>
          <a:sym typeface="Avenir Heavy"/>
        </a:defRPr>
      </a:lvl3pPr>
      <a:lvl4pPr algn="l" defTabSz="409554" rtl="0" eaLnBrk="0" fontAlgn="base" hangingPunct="0">
        <a:spcBef>
          <a:spcPct val="0"/>
        </a:spcBef>
        <a:spcAft>
          <a:spcPct val="0"/>
        </a:spcAft>
        <a:defRPr sz="3000">
          <a:solidFill>
            <a:srgbClr val="FFFFFF"/>
          </a:solidFill>
          <a:latin typeface="+mn-lt"/>
          <a:ea typeface="+mn-ea"/>
          <a:cs typeface="+mn-cs"/>
          <a:sym typeface="Avenir Heavy"/>
        </a:defRPr>
      </a:lvl4pPr>
      <a:lvl5pPr algn="l" defTabSz="409554" rtl="0" eaLnBrk="0" fontAlgn="base" hangingPunct="0">
        <a:spcBef>
          <a:spcPct val="0"/>
        </a:spcBef>
        <a:spcAft>
          <a:spcPct val="0"/>
        </a:spcAft>
        <a:defRPr sz="3000">
          <a:solidFill>
            <a:srgbClr val="FFFFFF"/>
          </a:solidFill>
          <a:latin typeface="+mn-lt"/>
          <a:ea typeface="+mn-ea"/>
          <a:cs typeface="+mn-cs"/>
          <a:sym typeface="Avenir Heavy"/>
        </a:defRPr>
      </a:lvl5pPr>
      <a:lvl6pPr marL="0" marR="0" indent="803602" algn="l" defTabSz="410730" rtl="0" latinLnBrk="0">
        <a:lnSpc>
          <a:spcPct val="100000"/>
        </a:lnSpc>
        <a:spcBef>
          <a:spcPts val="0"/>
        </a:spcBef>
        <a:spcAft>
          <a:spcPts val="0"/>
        </a:spcAft>
        <a:buClrTx/>
        <a:buSzTx/>
        <a:buFontTx/>
        <a:buNone/>
        <a:tabLst/>
        <a:defRPr sz="3023" b="0" i="0" u="none" strike="noStrike" cap="none" spc="0" baseline="0">
          <a:ln>
            <a:noFill/>
          </a:ln>
          <a:solidFill>
            <a:srgbClr val="FFFFFF"/>
          </a:solidFill>
          <a:uFillTx/>
          <a:latin typeface="+mn-lt"/>
          <a:ea typeface="+mn-ea"/>
          <a:cs typeface="+mn-cs"/>
          <a:sym typeface="Avenir Heavy"/>
        </a:defRPr>
      </a:lvl6pPr>
      <a:lvl7pPr marL="0" marR="0" indent="964323" algn="l" defTabSz="410730" rtl="0" latinLnBrk="0">
        <a:lnSpc>
          <a:spcPct val="100000"/>
        </a:lnSpc>
        <a:spcBef>
          <a:spcPts val="0"/>
        </a:spcBef>
        <a:spcAft>
          <a:spcPts val="0"/>
        </a:spcAft>
        <a:buClrTx/>
        <a:buSzTx/>
        <a:buFontTx/>
        <a:buNone/>
        <a:tabLst/>
        <a:defRPr sz="3023" b="0" i="0" u="none" strike="noStrike" cap="none" spc="0" baseline="0">
          <a:ln>
            <a:noFill/>
          </a:ln>
          <a:solidFill>
            <a:srgbClr val="FFFFFF"/>
          </a:solidFill>
          <a:uFillTx/>
          <a:latin typeface="+mn-lt"/>
          <a:ea typeface="+mn-ea"/>
          <a:cs typeface="+mn-cs"/>
          <a:sym typeface="Avenir Heavy"/>
        </a:defRPr>
      </a:lvl7pPr>
      <a:lvl8pPr marL="0" marR="0" indent="1125044" algn="l" defTabSz="410730" rtl="0" latinLnBrk="0">
        <a:lnSpc>
          <a:spcPct val="100000"/>
        </a:lnSpc>
        <a:spcBef>
          <a:spcPts val="0"/>
        </a:spcBef>
        <a:spcAft>
          <a:spcPts val="0"/>
        </a:spcAft>
        <a:buClrTx/>
        <a:buSzTx/>
        <a:buFontTx/>
        <a:buNone/>
        <a:tabLst/>
        <a:defRPr sz="3023" b="0" i="0" u="none" strike="noStrike" cap="none" spc="0" baseline="0">
          <a:ln>
            <a:noFill/>
          </a:ln>
          <a:solidFill>
            <a:srgbClr val="FFFFFF"/>
          </a:solidFill>
          <a:uFillTx/>
          <a:latin typeface="+mn-lt"/>
          <a:ea typeface="+mn-ea"/>
          <a:cs typeface="+mn-cs"/>
          <a:sym typeface="Avenir Heavy"/>
        </a:defRPr>
      </a:lvl8pPr>
      <a:lvl9pPr marL="0" marR="0" indent="1285763" algn="l" defTabSz="410730" rtl="0" latinLnBrk="0">
        <a:lnSpc>
          <a:spcPct val="100000"/>
        </a:lnSpc>
        <a:spcBef>
          <a:spcPts val="0"/>
        </a:spcBef>
        <a:spcAft>
          <a:spcPts val="0"/>
        </a:spcAft>
        <a:buClrTx/>
        <a:buSzTx/>
        <a:buFontTx/>
        <a:buNone/>
        <a:tabLst/>
        <a:defRPr sz="3023" b="0" i="0" u="none" strike="noStrike" cap="none" spc="0" baseline="0">
          <a:ln>
            <a:noFill/>
          </a:ln>
          <a:solidFill>
            <a:srgbClr val="FFFFFF"/>
          </a:solidFill>
          <a:uFillTx/>
          <a:latin typeface="+mn-lt"/>
          <a:ea typeface="+mn-ea"/>
          <a:cs typeface="+mn-cs"/>
          <a:sym typeface="Avenir Heavy"/>
        </a:defRPr>
      </a:lvl9pPr>
    </p:titleStyle>
    <p:bodyStyle>
      <a:lvl1pPr algn="l" defTabSz="409554" rtl="0" eaLnBrk="0" fontAlgn="base" hangingPunct="0">
        <a:spcBef>
          <a:spcPct val="0"/>
        </a:spcBef>
        <a:spcAft>
          <a:spcPct val="0"/>
        </a:spcAft>
        <a:defRPr sz="1400">
          <a:solidFill>
            <a:srgbClr val="314764"/>
          </a:solidFill>
          <a:latin typeface="Avenir Book"/>
          <a:ea typeface="Avenir Book"/>
          <a:cs typeface="Avenir Book"/>
          <a:sym typeface="Avenir Book"/>
        </a:defRPr>
      </a:lvl1pPr>
      <a:lvl2pPr indent="160330" algn="l" defTabSz="409554" rtl="0" eaLnBrk="0" fontAlgn="base" hangingPunct="0">
        <a:spcBef>
          <a:spcPct val="0"/>
        </a:spcBef>
        <a:spcAft>
          <a:spcPct val="0"/>
        </a:spcAft>
        <a:defRPr sz="1400">
          <a:solidFill>
            <a:srgbClr val="314764"/>
          </a:solidFill>
          <a:latin typeface="Avenir Book"/>
          <a:ea typeface="Avenir Book"/>
          <a:cs typeface="Avenir Book"/>
          <a:sym typeface="Avenir Book"/>
        </a:defRPr>
      </a:lvl2pPr>
      <a:lvl3pPr indent="320659" algn="l" defTabSz="409554" rtl="0" eaLnBrk="0" fontAlgn="base" hangingPunct="0">
        <a:spcBef>
          <a:spcPct val="0"/>
        </a:spcBef>
        <a:spcAft>
          <a:spcPct val="0"/>
        </a:spcAft>
        <a:defRPr sz="1400">
          <a:solidFill>
            <a:srgbClr val="314764"/>
          </a:solidFill>
          <a:latin typeface="Avenir Book"/>
          <a:ea typeface="Avenir Book"/>
          <a:cs typeface="Avenir Book"/>
          <a:sym typeface="Avenir Book"/>
        </a:defRPr>
      </a:lvl3pPr>
      <a:lvl4pPr indent="480989" algn="l" defTabSz="409554" rtl="0" eaLnBrk="0" fontAlgn="base" hangingPunct="0">
        <a:spcBef>
          <a:spcPct val="0"/>
        </a:spcBef>
        <a:spcAft>
          <a:spcPct val="0"/>
        </a:spcAft>
        <a:defRPr sz="1400">
          <a:solidFill>
            <a:srgbClr val="314764"/>
          </a:solidFill>
          <a:latin typeface="Avenir Book"/>
          <a:ea typeface="Avenir Book"/>
          <a:cs typeface="Avenir Book"/>
          <a:sym typeface="Avenir Book"/>
        </a:defRPr>
      </a:lvl4pPr>
      <a:lvl5pPr indent="641317" algn="l" defTabSz="409554" rtl="0" eaLnBrk="0" fontAlgn="base" hangingPunct="0">
        <a:spcBef>
          <a:spcPct val="0"/>
        </a:spcBef>
        <a:spcAft>
          <a:spcPct val="0"/>
        </a:spcAft>
        <a:defRPr sz="1400">
          <a:solidFill>
            <a:srgbClr val="314764"/>
          </a:solidFill>
          <a:latin typeface="Avenir Book"/>
          <a:ea typeface="Avenir Book"/>
          <a:cs typeface="Avenir Book"/>
          <a:sym typeface="Avenir Book"/>
        </a:defRPr>
      </a:lvl5pPr>
      <a:lvl6pPr marL="0" marR="0" indent="803602" algn="l" defTabSz="410730" rtl="0" latinLnBrk="0">
        <a:lnSpc>
          <a:spcPct val="100000"/>
        </a:lnSpc>
        <a:spcBef>
          <a:spcPts val="0"/>
        </a:spcBef>
        <a:spcAft>
          <a:spcPts val="0"/>
        </a:spcAft>
        <a:buClrTx/>
        <a:buSzTx/>
        <a:buFontTx/>
        <a:buNone/>
        <a:tabLst/>
        <a:defRPr sz="1406" b="0" i="0" u="none" strike="noStrike" cap="none" spc="0" baseline="0">
          <a:ln>
            <a:noFill/>
          </a:ln>
          <a:solidFill>
            <a:srgbClr val="314764"/>
          </a:solidFill>
          <a:uFillTx/>
          <a:latin typeface="Avenir Book"/>
          <a:ea typeface="Avenir Book"/>
          <a:cs typeface="Avenir Book"/>
          <a:sym typeface="Avenir Book"/>
        </a:defRPr>
      </a:lvl6pPr>
      <a:lvl7pPr marL="0" marR="0" indent="964323" algn="l" defTabSz="410730" rtl="0" latinLnBrk="0">
        <a:lnSpc>
          <a:spcPct val="100000"/>
        </a:lnSpc>
        <a:spcBef>
          <a:spcPts val="0"/>
        </a:spcBef>
        <a:spcAft>
          <a:spcPts val="0"/>
        </a:spcAft>
        <a:buClrTx/>
        <a:buSzTx/>
        <a:buFontTx/>
        <a:buNone/>
        <a:tabLst/>
        <a:defRPr sz="1406" b="0" i="0" u="none" strike="noStrike" cap="none" spc="0" baseline="0">
          <a:ln>
            <a:noFill/>
          </a:ln>
          <a:solidFill>
            <a:srgbClr val="314764"/>
          </a:solidFill>
          <a:uFillTx/>
          <a:latin typeface="Avenir Book"/>
          <a:ea typeface="Avenir Book"/>
          <a:cs typeface="Avenir Book"/>
          <a:sym typeface="Avenir Book"/>
        </a:defRPr>
      </a:lvl7pPr>
      <a:lvl8pPr marL="0" marR="0" indent="1125044" algn="l" defTabSz="410730" rtl="0" latinLnBrk="0">
        <a:lnSpc>
          <a:spcPct val="100000"/>
        </a:lnSpc>
        <a:spcBef>
          <a:spcPts val="0"/>
        </a:spcBef>
        <a:spcAft>
          <a:spcPts val="0"/>
        </a:spcAft>
        <a:buClrTx/>
        <a:buSzTx/>
        <a:buFontTx/>
        <a:buNone/>
        <a:tabLst/>
        <a:defRPr sz="1406" b="0" i="0" u="none" strike="noStrike" cap="none" spc="0" baseline="0">
          <a:ln>
            <a:noFill/>
          </a:ln>
          <a:solidFill>
            <a:srgbClr val="314764"/>
          </a:solidFill>
          <a:uFillTx/>
          <a:latin typeface="Avenir Book"/>
          <a:ea typeface="Avenir Book"/>
          <a:cs typeface="Avenir Book"/>
          <a:sym typeface="Avenir Book"/>
        </a:defRPr>
      </a:lvl8pPr>
      <a:lvl9pPr marL="0" marR="0" indent="1285763" algn="l" defTabSz="410730" rtl="0" latinLnBrk="0">
        <a:lnSpc>
          <a:spcPct val="100000"/>
        </a:lnSpc>
        <a:spcBef>
          <a:spcPts val="0"/>
        </a:spcBef>
        <a:spcAft>
          <a:spcPts val="0"/>
        </a:spcAft>
        <a:buClrTx/>
        <a:buSzTx/>
        <a:buFontTx/>
        <a:buNone/>
        <a:tabLst/>
        <a:defRPr sz="1406" b="0" i="0" u="none" strike="noStrike" cap="none" spc="0" baseline="0">
          <a:ln>
            <a:noFill/>
          </a:ln>
          <a:solidFill>
            <a:srgbClr val="314764"/>
          </a:solidFill>
          <a:uFillTx/>
          <a:latin typeface="Avenir Book"/>
          <a:ea typeface="Avenir Book"/>
          <a:cs typeface="Avenir Book"/>
          <a:sym typeface="Avenir Book"/>
        </a:defRPr>
      </a:lvl9pPr>
    </p:bodyStyle>
    <p:otherStyle>
      <a:lvl1pPr marL="0" marR="0" indent="0" algn="ctr" defTabSz="410730"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1pPr>
      <a:lvl2pPr marL="0" marR="0" indent="160721" algn="ctr" defTabSz="410730"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2pPr>
      <a:lvl3pPr marL="0" marR="0" indent="321440" algn="ctr" defTabSz="410730"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3pPr>
      <a:lvl4pPr marL="0" marR="0" indent="482161" algn="ctr" defTabSz="410730"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4pPr>
      <a:lvl5pPr marL="0" marR="0" indent="642882" algn="ctr" defTabSz="410730"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5pPr>
      <a:lvl6pPr marL="0" marR="0" indent="803602" algn="ctr" defTabSz="410730"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6pPr>
      <a:lvl7pPr marL="0" marR="0" indent="964323" algn="ctr" defTabSz="410730"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7pPr>
      <a:lvl8pPr marL="0" marR="0" indent="1125044" algn="ctr" defTabSz="410730"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8pPr>
      <a:lvl9pPr marL="0" marR="0" indent="1285763" algn="ctr" defTabSz="410730"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1">
          <a:blip r:embed="rId7"/>
          <a:srcRect/>
          <a:stretch>
            <a:fillRect/>
          </a:stretch>
        </a:blipFill>
        <a:effectLst/>
      </p:bgPr>
    </p:bg>
    <p:spTree>
      <p:nvGrpSpPr>
        <p:cNvPr id="1" name=""/>
        <p:cNvGrpSpPr/>
        <p:nvPr/>
      </p:nvGrpSpPr>
      <p:grpSpPr>
        <a:xfrm>
          <a:off x="0" y="0"/>
          <a:ext cx="0" cy="0"/>
          <a:chOff x="0" y="0"/>
          <a:chExt cx="0" cy="0"/>
        </a:xfrm>
      </p:grpSpPr>
      <p:sp>
        <p:nvSpPr>
          <p:cNvPr id="2" name="Title Text"/>
          <p:cNvSpPr>
            <a:spLocks noGrp="1"/>
          </p:cNvSpPr>
          <p:nvPr>
            <p:ph type="title"/>
          </p:nvPr>
        </p:nvSpPr>
        <p:spPr>
          <a:xfrm>
            <a:off x="271588" y="230359"/>
            <a:ext cx="8600825" cy="537595"/>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b">
            <a:normAutofit/>
          </a:bodyPr>
          <a:lstStyle/>
          <a:p>
            <a:r>
              <a:t>Title Text</a:t>
            </a:r>
          </a:p>
        </p:txBody>
      </p:sp>
      <p:sp>
        <p:nvSpPr>
          <p:cNvPr id="3" name="Body Level One…"/>
          <p:cNvSpPr>
            <a:spLocks noGrp="1"/>
          </p:cNvSpPr>
          <p:nvPr>
            <p:ph type="body" idx="1"/>
          </p:nvPr>
        </p:nvSpPr>
        <p:spPr>
          <a:xfrm>
            <a:off x="482344" y="1608043"/>
            <a:ext cx="7648627" cy="4769047"/>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a:spLocks noGrp="1"/>
          </p:cNvSpPr>
          <p:nvPr>
            <p:ph type="sldNum" sz="quarter" idx="2"/>
          </p:nvPr>
        </p:nvSpPr>
        <p:spPr>
          <a:xfrm>
            <a:off x="4439296" y="6505279"/>
            <a:ext cx="256481" cy="248658"/>
          </a:xfrm>
          <a:prstGeom prst="rect">
            <a:avLst/>
          </a:prstGeom>
          <a:ln w="12700">
            <a:miter lim="400000"/>
          </a:ln>
        </p:spPr>
        <p:txBody>
          <a:bodyPr wrap="none" lIns="50800" tIns="50800" rIns="50800" bIns="50800">
            <a:spAutoFit/>
          </a:bodyPr>
          <a:lstStyle>
            <a:lvl1pPr algn="ctr">
              <a:defRPr sz="949">
                <a:solidFill>
                  <a:srgbClr val="000000"/>
                </a:solidFill>
                <a:latin typeface="Helvetica Light"/>
                <a:ea typeface="Helvetica Light"/>
                <a:cs typeface="Helvetica Light"/>
                <a:sym typeface="Helvetica Light"/>
              </a:defRPr>
            </a:lvl1pPr>
          </a:lstStyle>
          <a:p>
            <a:pPr defTabSz="308047"/>
            <a:fld id="{86CB4B4D-7CA3-9044-876B-883B54F8677D}" type="slidenum">
              <a:rPr lang="en-GB" smtClean="0"/>
              <a:pPr defTabSz="308047"/>
              <a:t>‹#›</a:t>
            </a:fld>
            <a:endParaRPr lang="en-GB"/>
          </a:p>
        </p:txBody>
      </p:sp>
    </p:spTree>
    <p:extLst>
      <p:ext uri="{BB962C8B-B14F-4D97-AF65-F5344CB8AC3E}">
        <p14:creationId xmlns:p14="http://schemas.microsoft.com/office/powerpoint/2010/main" val="3829447500"/>
      </p:ext>
    </p:extLst>
  </p:cSld>
  <p:clrMap bg1="lt1" tx1="dk1" bg2="lt2" tx2="dk2" accent1="accent1" accent2="accent2" accent3="accent3" accent4="accent4" accent5="accent5" accent6="accent6" hlink="hlink" folHlink="folHlink"/>
  <p:sldLayoutIdLst>
    <p:sldLayoutId id="2147484253" r:id="rId1"/>
    <p:sldLayoutId id="2147484255" r:id="rId2"/>
    <p:sldLayoutId id="2147484257" r:id="rId3"/>
    <p:sldLayoutId id="2147484260" r:id="rId4"/>
    <p:sldLayoutId id="2147484261" r:id="rId5"/>
  </p:sldLayoutIdLst>
  <p:transition spd="med"/>
  <p:txStyles>
    <p:titleStyle>
      <a:lvl1pPr marL="0" marR="0" indent="0" algn="l" defTabSz="308047" rtl="0" latinLnBrk="0">
        <a:lnSpc>
          <a:spcPct val="100000"/>
        </a:lnSpc>
        <a:spcBef>
          <a:spcPts val="0"/>
        </a:spcBef>
        <a:spcAft>
          <a:spcPts val="0"/>
        </a:spcAft>
        <a:buClrTx/>
        <a:buSzTx/>
        <a:buFontTx/>
        <a:buNone/>
        <a:tabLst/>
        <a:defRPr sz="2267" b="0" i="0" u="none" strike="noStrike" cap="none" spc="0" baseline="0">
          <a:ln>
            <a:noFill/>
          </a:ln>
          <a:solidFill>
            <a:srgbClr val="FFFFFF"/>
          </a:solidFill>
          <a:uFillTx/>
          <a:latin typeface="+mn-lt"/>
          <a:ea typeface="+mn-ea"/>
          <a:cs typeface="+mn-cs"/>
          <a:sym typeface="Avenir Heavy"/>
        </a:defRPr>
      </a:lvl1pPr>
      <a:lvl2pPr marL="0" marR="0" indent="120541" algn="l" defTabSz="308047" rtl="0" latinLnBrk="0">
        <a:lnSpc>
          <a:spcPct val="100000"/>
        </a:lnSpc>
        <a:spcBef>
          <a:spcPts val="0"/>
        </a:spcBef>
        <a:spcAft>
          <a:spcPts val="0"/>
        </a:spcAft>
        <a:buClrTx/>
        <a:buSzTx/>
        <a:buFontTx/>
        <a:buNone/>
        <a:tabLst/>
        <a:defRPr sz="2267" b="0" i="0" u="none" strike="noStrike" cap="none" spc="0" baseline="0">
          <a:ln>
            <a:noFill/>
          </a:ln>
          <a:solidFill>
            <a:srgbClr val="FFFFFF"/>
          </a:solidFill>
          <a:uFillTx/>
          <a:latin typeface="+mn-lt"/>
          <a:ea typeface="+mn-ea"/>
          <a:cs typeface="+mn-cs"/>
          <a:sym typeface="Avenir Heavy"/>
        </a:defRPr>
      </a:lvl2pPr>
      <a:lvl3pPr marL="0" marR="0" indent="241080" algn="l" defTabSz="308047" rtl="0" latinLnBrk="0">
        <a:lnSpc>
          <a:spcPct val="100000"/>
        </a:lnSpc>
        <a:spcBef>
          <a:spcPts val="0"/>
        </a:spcBef>
        <a:spcAft>
          <a:spcPts val="0"/>
        </a:spcAft>
        <a:buClrTx/>
        <a:buSzTx/>
        <a:buFontTx/>
        <a:buNone/>
        <a:tabLst/>
        <a:defRPr sz="2267" b="0" i="0" u="none" strike="noStrike" cap="none" spc="0" baseline="0">
          <a:ln>
            <a:noFill/>
          </a:ln>
          <a:solidFill>
            <a:srgbClr val="FFFFFF"/>
          </a:solidFill>
          <a:uFillTx/>
          <a:latin typeface="+mn-lt"/>
          <a:ea typeface="+mn-ea"/>
          <a:cs typeface="+mn-cs"/>
          <a:sym typeface="Avenir Heavy"/>
        </a:defRPr>
      </a:lvl3pPr>
      <a:lvl4pPr marL="0" marR="0" indent="361621" algn="l" defTabSz="308047" rtl="0" latinLnBrk="0">
        <a:lnSpc>
          <a:spcPct val="100000"/>
        </a:lnSpc>
        <a:spcBef>
          <a:spcPts val="0"/>
        </a:spcBef>
        <a:spcAft>
          <a:spcPts val="0"/>
        </a:spcAft>
        <a:buClrTx/>
        <a:buSzTx/>
        <a:buFontTx/>
        <a:buNone/>
        <a:tabLst/>
        <a:defRPr sz="2267" b="0" i="0" u="none" strike="noStrike" cap="none" spc="0" baseline="0">
          <a:ln>
            <a:noFill/>
          </a:ln>
          <a:solidFill>
            <a:srgbClr val="FFFFFF"/>
          </a:solidFill>
          <a:uFillTx/>
          <a:latin typeface="+mn-lt"/>
          <a:ea typeface="+mn-ea"/>
          <a:cs typeface="+mn-cs"/>
          <a:sym typeface="Avenir Heavy"/>
        </a:defRPr>
      </a:lvl4pPr>
      <a:lvl5pPr marL="0" marR="0" indent="482161" algn="l" defTabSz="308047" rtl="0" latinLnBrk="0">
        <a:lnSpc>
          <a:spcPct val="100000"/>
        </a:lnSpc>
        <a:spcBef>
          <a:spcPts val="0"/>
        </a:spcBef>
        <a:spcAft>
          <a:spcPts val="0"/>
        </a:spcAft>
        <a:buClrTx/>
        <a:buSzTx/>
        <a:buFontTx/>
        <a:buNone/>
        <a:tabLst/>
        <a:defRPr sz="2267" b="0" i="0" u="none" strike="noStrike" cap="none" spc="0" baseline="0">
          <a:ln>
            <a:noFill/>
          </a:ln>
          <a:solidFill>
            <a:srgbClr val="FFFFFF"/>
          </a:solidFill>
          <a:uFillTx/>
          <a:latin typeface="+mn-lt"/>
          <a:ea typeface="+mn-ea"/>
          <a:cs typeface="+mn-cs"/>
          <a:sym typeface="Avenir Heavy"/>
        </a:defRPr>
      </a:lvl5pPr>
      <a:lvl6pPr marL="0" marR="0" indent="602701" algn="l" defTabSz="308047" rtl="0" latinLnBrk="0">
        <a:lnSpc>
          <a:spcPct val="100000"/>
        </a:lnSpc>
        <a:spcBef>
          <a:spcPts val="0"/>
        </a:spcBef>
        <a:spcAft>
          <a:spcPts val="0"/>
        </a:spcAft>
        <a:buClrTx/>
        <a:buSzTx/>
        <a:buFontTx/>
        <a:buNone/>
        <a:tabLst/>
        <a:defRPr sz="2267" b="0" i="0" u="none" strike="noStrike" cap="none" spc="0" baseline="0">
          <a:ln>
            <a:noFill/>
          </a:ln>
          <a:solidFill>
            <a:srgbClr val="FFFFFF"/>
          </a:solidFill>
          <a:uFillTx/>
          <a:latin typeface="+mn-lt"/>
          <a:ea typeface="+mn-ea"/>
          <a:cs typeface="+mn-cs"/>
          <a:sym typeface="Avenir Heavy"/>
        </a:defRPr>
      </a:lvl6pPr>
      <a:lvl7pPr marL="0" marR="0" indent="723242" algn="l" defTabSz="308047" rtl="0" latinLnBrk="0">
        <a:lnSpc>
          <a:spcPct val="100000"/>
        </a:lnSpc>
        <a:spcBef>
          <a:spcPts val="0"/>
        </a:spcBef>
        <a:spcAft>
          <a:spcPts val="0"/>
        </a:spcAft>
        <a:buClrTx/>
        <a:buSzTx/>
        <a:buFontTx/>
        <a:buNone/>
        <a:tabLst/>
        <a:defRPr sz="2267" b="0" i="0" u="none" strike="noStrike" cap="none" spc="0" baseline="0">
          <a:ln>
            <a:noFill/>
          </a:ln>
          <a:solidFill>
            <a:srgbClr val="FFFFFF"/>
          </a:solidFill>
          <a:uFillTx/>
          <a:latin typeface="+mn-lt"/>
          <a:ea typeface="+mn-ea"/>
          <a:cs typeface="+mn-cs"/>
          <a:sym typeface="Avenir Heavy"/>
        </a:defRPr>
      </a:lvl7pPr>
      <a:lvl8pPr marL="0" marR="0" indent="843783" algn="l" defTabSz="308047" rtl="0" latinLnBrk="0">
        <a:lnSpc>
          <a:spcPct val="100000"/>
        </a:lnSpc>
        <a:spcBef>
          <a:spcPts val="0"/>
        </a:spcBef>
        <a:spcAft>
          <a:spcPts val="0"/>
        </a:spcAft>
        <a:buClrTx/>
        <a:buSzTx/>
        <a:buFontTx/>
        <a:buNone/>
        <a:tabLst/>
        <a:defRPr sz="2267" b="0" i="0" u="none" strike="noStrike" cap="none" spc="0" baseline="0">
          <a:ln>
            <a:noFill/>
          </a:ln>
          <a:solidFill>
            <a:srgbClr val="FFFFFF"/>
          </a:solidFill>
          <a:uFillTx/>
          <a:latin typeface="+mn-lt"/>
          <a:ea typeface="+mn-ea"/>
          <a:cs typeface="+mn-cs"/>
          <a:sym typeface="Avenir Heavy"/>
        </a:defRPr>
      </a:lvl8pPr>
      <a:lvl9pPr marL="0" marR="0" indent="964323" algn="l" defTabSz="308047" rtl="0" latinLnBrk="0">
        <a:lnSpc>
          <a:spcPct val="100000"/>
        </a:lnSpc>
        <a:spcBef>
          <a:spcPts val="0"/>
        </a:spcBef>
        <a:spcAft>
          <a:spcPts val="0"/>
        </a:spcAft>
        <a:buClrTx/>
        <a:buSzTx/>
        <a:buFontTx/>
        <a:buNone/>
        <a:tabLst/>
        <a:defRPr sz="2267" b="0" i="0" u="none" strike="noStrike" cap="none" spc="0" baseline="0">
          <a:ln>
            <a:noFill/>
          </a:ln>
          <a:solidFill>
            <a:srgbClr val="FFFFFF"/>
          </a:solidFill>
          <a:uFillTx/>
          <a:latin typeface="+mn-lt"/>
          <a:ea typeface="+mn-ea"/>
          <a:cs typeface="+mn-cs"/>
          <a:sym typeface="Avenir Heavy"/>
        </a:defRPr>
      </a:lvl9pPr>
    </p:titleStyle>
    <p:bodyStyle>
      <a:lvl1pPr marL="0" marR="0" indent="0" algn="l" defTabSz="308047" rtl="0" latinLnBrk="0">
        <a:lnSpc>
          <a:spcPct val="100000"/>
        </a:lnSpc>
        <a:spcBef>
          <a:spcPts val="0"/>
        </a:spcBef>
        <a:spcAft>
          <a:spcPts val="0"/>
        </a:spcAft>
        <a:buClrTx/>
        <a:buSzTx/>
        <a:buFontTx/>
        <a:buNone/>
        <a:tabLst/>
        <a:defRPr sz="1055" b="0" i="0" u="none" strike="noStrike" cap="none" spc="0" baseline="0">
          <a:ln>
            <a:noFill/>
          </a:ln>
          <a:solidFill>
            <a:srgbClr val="314764"/>
          </a:solidFill>
          <a:uFillTx/>
          <a:latin typeface="Avenir Book"/>
          <a:ea typeface="Avenir Book"/>
          <a:cs typeface="Avenir Book"/>
          <a:sym typeface="Avenir Book"/>
        </a:defRPr>
      </a:lvl1pPr>
      <a:lvl2pPr marL="0" marR="0" indent="120541" algn="l" defTabSz="308047" rtl="0" latinLnBrk="0">
        <a:lnSpc>
          <a:spcPct val="100000"/>
        </a:lnSpc>
        <a:spcBef>
          <a:spcPts val="0"/>
        </a:spcBef>
        <a:spcAft>
          <a:spcPts val="0"/>
        </a:spcAft>
        <a:buClrTx/>
        <a:buSzTx/>
        <a:buFontTx/>
        <a:buNone/>
        <a:tabLst/>
        <a:defRPr sz="1055" b="0" i="0" u="none" strike="noStrike" cap="none" spc="0" baseline="0">
          <a:ln>
            <a:noFill/>
          </a:ln>
          <a:solidFill>
            <a:srgbClr val="314764"/>
          </a:solidFill>
          <a:uFillTx/>
          <a:latin typeface="Avenir Book"/>
          <a:ea typeface="Avenir Book"/>
          <a:cs typeface="Avenir Book"/>
          <a:sym typeface="Avenir Book"/>
        </a:defRPr>
      </a:lvl2pPr>
      <a:lvl3pPr marL="0" marR="0" indent="241080" algn="l" defTabSz="308047" rtl="0" latinLnBrk="0">
        <a:lnSpc>
          <a:spcPct val="100000"/>
        </a:lnSpc>
        <a:spcBef>
          <a:spcPts val="0"/>
        </a:spcBef>
        <a:spcAft>
          <a:spcPts val="0"/>
        </a:spcAft>
        <a:buClrTx/>
        <a:buSzTx/>
        <a:buFontTx/>
        <a:buNone/>
        <a:tabLst/>
        <a:defRPr sz="1055" b="0" i="0" u="none" strike="noStrike" cap="none" spc="0" baseline="0">
          <a:ln>
            <a:noFill/>
          </a:ln>
          <a:solidFill>
            <a:srgbClr val="314764"/>
          </a:solidFill>
          <a:uFillTx/>
          <a:latin typeface="Avenir Book"/>
          <a:ea typeface="Avenir Book"/>
          <a:cs typeface="Avenir Book"/>
          <a:sym typeface="Avenir Book"/>
        </a:defRPr>
      </a:lvl3pPr>
      <a:lvl4pPr marL="0" marR="0" indent="361621" algn="l" defTabSz="308047" rtl="0" latinLnBrk="0">
        <a:lnSpc>
          <a:spcPct val="100000"/>
        </a:lnSpc>
        <a:spcBef>
          <a:spcPts val="0"/>
        </a:spcBef>
        <a:spcAft>
          <a:spcPts val="0"/>
        </a:spcAft>
        <a:buClrTx/>
        <a:buSzTx/>
        <a:buFontTx/>
        <a:buNone/>
        <a:tabLst/>
        <a:defRPr sz="1055" b="0" i="0" u="none" strike="noStrike" cap="none" spc="0" baseline="0">
          <a:ln>
            <a:noFill/>
          </a:ln>
          <a:solidFill>
            <a:srgbClr val="314764"/>
          </a:solidFill>
          <a:uFillTx/>
          <a:latin typeface="Avenir Book"/>
          <a:ea typeface="Avenir Book"/>
          <a:cs typeface="Avenir Book"/>
          <a:sym typeface="Avenir Book"/>
        </a:defRPr>
      </a:lvl4pPr>
      <a:lvl5pPr marL="0" marR="0" indent="482161" algn="l" defTabSz="308047" rtl="0" latinLnBrk="0">
        <a:lnSpc>
          <a:spcPct val="100000"/>
        </a:lnSpc>
        <a:spcBef>
          <a:spcPts val="0"/>
        </a:spcBef>
        <a:spcAft>
          <a:spcPts val="0"/>
        </a:spcAft>
        <a:buClrTx/>
        <a:buSzTx/>
        <a:buFontTx/>
        <a:buNone/>
        <a:tabLst/>
        <a:defRPr sz="1055" b="0" i="0" u="none" strike="noStrike" cap="none" spc="0" baseline="0">
          <a:ln>
            <a:noFill/>
          </a:ln>
          <a:solidFill>
            <a:srgbClr val="314764"/>
          </a:solidFill>
          <a:uFillTx/>
          <a:latin typeface="Avenir Book"/>
          <a:ea typeface="Avenir Book"/>
          <a:cs typeface="Avenir Book"/>
          <a:sym typeface="Avenir Book"/>
        </a:defRPr>
      </a:lvl5pPr>
      <a:lvl6pPr marL="0" marR="0" indent="602701" algn="l" defTabSz="308047" rtl="0" latinLnBrk="0">
        <a:lnSpc>
          <a:spcPct val="100000"/>
        </a:lnSpc>
        <a:spcBef>
          <a:spcPts val="0"/>
        </a:spcBef>
        <a:spcAft>
          <a:spcPts val="0"/>
        </a:spcAft>
        <a:buClrTx/>
        <a:buSzTx/>
        <a:buFontTx/>
        <a:buNone/>
        <a:tabLst/>
        <a:defRPr sz="1055" b="0" i="0" u="none" strike="noStrike" cap="none" spc="0" baseline="0">
          <a:ln>
            <a:noFill/>
          </a:ln>
          <a:solidFill>
            <a:srgbClr val="314764"/>
          </a:solidFill>
          <a:uFillTx/>
          <a:latin typeface="Avenir Book"/>
          <a:ea typeface="Avenir Book"/>
          <a:cs typeface="Avenir Book"/>
          <a:sym typeface="Avenir Book"/>
        </a:defRPr>
      </a:lvl6pPr>
      <a:lvl7pPr marL="0" marR="0" indent="723242" algn="l" defTabSz="308047" rtl="0" latinLnBrk="0">
        <a:lnSpc>
          <a:spcPct val="100000"/>
        </a:lnSpc>
        <a:spcBef>
          <a:spcPts val="0"/>
        </a:spcBef>
        <a:spcAft>
          <a:spcPts val="0"/>
        </a:spcAft>
        <a:buClrTx/>
        <a:buSzTx/>
        <a:buFontTx/>
        <a:buNone/>
        <a:tabLst/>
        <a:defRPr sz="1055" b="0" i="0" u="none" strike="noStrike" cap="none" spc="0" baseline="0">
          <a:ln>
            <a:noFill/>
          </a:ln>
          <a:solidFill>
            <a:srgbClr val="314764"/>
          </a:solidFill>
          <a:uFillTx/>
          <a:latin typeface="Avenir Book"/>
          <a:ea typeface="Avenir Book"/>
          <a:cs typeface="Avenir Book"/>
          <a:sym typeface="Avenir Book"/>
        </a:defRPr>
      </a:lvl7pPr>
      <a:lvl8pPr marL="0" marR="0" indent="843783" algn="l" defTabSz="308047" rtl="0" latinLnBrk="0">
        <a:lnSpc>
          <a:spcPct val="100000"/>
        </a:lnSpc>
        <a:spcBef>
          <a:spcPts val="0"/>
        </a:spcBef>
        <a:spcAft>
          <a:spcPts val="0"/>
        </a:spcAft>
        <a:buClrTx/>
        <a:buSzTx/>
        <a:buFontTx/>
        <a:buNone/>
        <a:tabLst/>
        <a:defRPr sz="1055" b="0" i="0" u="none" strike="noStrike" cap="none" spc="0" baseline="0">
          <a:ln>
            <a:noFill/>
          </a:ln>
          <a:solidFill>
            <a:srgbClr val="314764"/>
          </a:solidFill>
          <a:uFillTx/>
          <a:latin typeface="Avenir Book"/>
          <a:ea typeface="Avenir Book"/>
          <a:cs typeface="Avenir Book"/>
          <a:sym typeface="Avenir Book"/>
        </a:defRPr>
      </a:lvl8pPr>
      <a:lvl9pPr marL="0" marR="0" indent="964323" algn="l" defTabSz="308047" rtl="0" latinLnBrk="0">
        <a:lnSpc>
          <a:spcPct val="100000"/>
        </a:lnSpc>
        <a:spcBef>
          <a:spcPts val="0"/>
        </a:spcBef>
        <a:spcAft>
          <a:spcPts val="0"/>
        </a:spcAft>
        <a:buClrTx/>
        <a:buSzTx/>
        <a:buFontTx/>
        <a:buNone/>
        <a:tabLst/>
        <a:defRPr sz="1055" b="0" i="0" u="none" strike="noStrike" cap="none" spc="0" baseline="0">
          <a:ln>
            <a:noFill/>
          </a:ln>
          <a:solidFill>
            <a:srgbClr val="314764"/>
          </a:solidFill>
          <a:uFillTx/>
          <a:latin typeface="Avenir Book"/>
          <a:ea typeface="Avenir Book"/>
          <a:cs typeface="Avenir Book"/>
          <a:sym typeface="Avenir Book"/>
        </a:defRPr>
      </a:lvl9pPr>
    </p:bodyStyle>
    <p:otherStyle>
      <a:lvl1pPr marL="0" marR="0" indent="0" algn="ctr" defTabSz="308047"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1pPr>
      <a:lvl2pPr marL="0" marR="0" indent="120541" algn="ctr" defTabSz="308047"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2pPr>
      <a:lvl3pPr marL="0" marR="0" indent="241080" algn="ctr" defTabSz="308047"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3pPr>
      <a:lvl4pPr marL="0" marR="0" indent="361621" algn="ctr" defTabSz="308047"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4pPr>
      <a:lvl5pPr marL="0" marR="0" indent="482161" algn="ctr" defTabSz="308047"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5pPr>
      <a:lvl6pPr marL="0" marR="0" indent="602701" algn="ctr" defTabSz="308047"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6pPr>
      <a:lvl7pPr marL="0" marR="0" indent="723242" algn="ctr" defTabSz="308047"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7pPr>
      <a:lvl8pPr marL="0" marR="0" indent="843783" algn="ctr" defTabSz="308047"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8pPr>
      <a:lvl9pPr marL="0" marR="0" indent="964323" algn="ctr" defTabSz="308047"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rotWithShape="1">
          <a:blip r:embed="rId8"/>
          <a:srcRect/>
          <a:stretch>
            <a:fillRect/>
          </a:stretch>
        </a:blipFill>
        <a:effectLst/>
      </p:bgPr>
    </p:bg>
    <p:spTree>
      <p:nvGrpSpPr>
        <p:cNvPr id="1" name=""/>
        <p:cNvGrpSpPr/>
        <p:nvPr/>
      </p:nvGrpSpPr>
      <p:grpSpPr>
        <a:xfrm>
          <a:off x="0" y="0"/>
          <a:ext cx="0" cy="0"/>
          <a:chOff x="0" y="0"/>
          <a:chExt cx="0" cy="0"/>
        </a:xfrm>
      </p:grpSpPr>
      <p:sp>
        <p:nvSpPr>
          <p:cNvPr id="2" name="Title Text"/>
          <p:cNvSpPr>
            <a:spLocks noGrp="1"/>
          </p:cNvSpPr>
          <p:nvPr>
            <p:ph type="title"/>
          </p:nvPr>
        </p:nvSpPr>
        <p:spPr>
          <a:xfrm>
            <a:off x="271588" y="230359"/>
            <a:ext cx="8600825" cy="537595"/>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b">
            <a:normAutofit/>
          </a:bodyPr>
          <a:lstStyle/>
          <a:p>
            <a:r>
              <a:t>Title Text</a:t>
            </a:r>
          </a:p>
        </p:txBody>
      </p:sp>
      <p:sp>
        <p:nvSpPr>
          <p:cNvPr id="3" name="Body Level One…"/>
          <p:cNvSpPr>
            <a:spLocks noGrp="1"/>
          </p:cNvSpPr>
          <p:nvPr>
            <p:ph type="body" idx="1"/>
          </p:nvPr>
        </p:nvSpPr>
        <p:spPr>
          <a:xfrm>
            <a:off x="482346" y="1608046"/>
            <a:ext cx="7648627" cy="4769047"/>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a:spLocks noGrp="1"/>
          </p:cNvSpPr>
          <p:nvPr>
            <p:ph type="sldNum" sz="quarter" idx="2"/>
          </p:nvPr>
        </p:nvSpPr>
        <p:spPr>
          <a:xfrm>
            <a:off x="4458532" y="6505279"/>
            <a:ext cx="218008" cy="212174"/>
          </a:xfrm>
          <a:prstGeom prst="rect">
            <a:avLst/>
          </a:prstGeom>
          <a:ln w="12700">
            <a:miter lim="400000"/>
          </a:ln>
        </p:spPr>
        <p:txBody>
          <a:bodyPr wrap="none" lIns="50800" tIns="50800" rIns="50800" bIns="50800">
            <a:spAutoFit/>
          </a:bodyPr>
          <a:lstStyle>
            <a:lvl1pPr algn="ctr">
              <a:defRPr sz="712">
                <a:solidFill>
                  <a:srgbClr val="000000"/>
                </a:solidFill>
                <a:latin typeface="Helvetica Light"/>
                <a:ea typeface="Helvetica Light"/>
                <a:cs typeface="Helvetica Light"/>
                <a:sym typeface="Helvetica Light"/>
              </a:defRPr>
            </a:lvl1pPr>
          </a:lstStyle>
          <a:p>
            <a:pPr defTabSz="231010"/>
            <a:fld id="{86CB4B4D-7CA3-9044-876B-883B54F8677D}" type="slidenum">
              <a:rPr lang="en-GB" smtClean="0"/>
              <a:pPr defTabSz="231010"/>
              <a:t>‹#›</a:t>
            </a:fld>
            <a:endParaRPr lang="en-GB"/>
          </a:p>
        </p:txBody>
      </p:sp>
    </p:spTree>
    <p:extLst>
      <p:ext uri="{BB962C8B-B14F-4D97-AF65-F5344CB8AC3E}">
        <p14:creationId xmlns:p14="http://schemas.microsoft.com/office/powerpoint/2010/main" val="3568303478"/>
      </p:ext>
    </p:extLst>
  </p:cSld>
  <p:clrMap bg1="lt1" tx1="dk1" bg2="lt2" tx2="dk2" accent1="accent1" accent2="accent2" accent3="accent3" accent4="accent4" accent5="accent5" accent6="accent6" hlink="hlink" folHlink="folHlink"/>
  <p:sldLayoutIdLst>
    <p:sldLayoutId id="2147484124" r:id="rId1"/>
    <p:sldLayoutId id="2147484125" r:id="rId2"/>
    <p:sldLayoutId id="2147484126" r:id="rId3"/>
    <p:sldLayoutId id="2147484127" r:id="rId4"/>
    <p:sldLayoutId id="2147484128" r:id="rId5"/>
    <p:sldLayoutId id="2147484129" r:id="rId6"/>
  </p:sldLayoutIdLst>
  <p:transition spd="med"/>
  <p:txStyles>
    <p:titleStyle>
      <a:lvl1pPr marL="0" marR="0" indent="0" algn="l" defTabSz="231010" rtl="0" latinLnBrk="0">
        <a:lnSpc>
          <a:spcPct val="100000"/>
        </a:lnSpc>
        <a:spcBef>
          <a:spcPts val="0"/>
        </a:spcBef>
        <a:spcAft>
          <a:spcPts val="0"/>
        </a:spcAft>
        <a:buClrTx/>
        <a:buSzTx/>
        <a:buFontTx/>
        <a:buNone/>
        <a:tabLst/>
        <a:defRPr sz="1700" b="0" i="0" u="none" strike="noStrike" cap="none" spc="0" baseline="0">
          <a:ln>
            <a:noFill/>
          </a:ln>
          <a:solidFill>
            <a:srgbClr val="FFFFFF"/>
          </a:solidFill>
          <a:uFillTx/>
          <a:latin typeface="+mn-lt"/>
          <a:ea typeface="+mn-ea"/>
          <a:cs typeface="+mn-cs"/>
          <a:sym typeface="Avenir Heavy"/>
        </a:defRPr>
      </a:lvl1pPr>
      <a:lvl2pPr marL="0" marR="0" indent="90396" algn="l" defTabSz="231010" rtl="0" latinLnBrk="0">
        <a:lnSpc>
          <a:spcPct val="100000"/>
        </a:lnSpc>
        <a:spcBef>
          <a:spcPts val="0"/>
        </a:spcBef>
        <a:spcAft>
          <a:spcPts val="0"/>
        </a:spcAft>
        <a:buClrTx/>
        <a:buSzTx/>
        <a:buFontTx/>
        <a:buNone/>
        <a:tabLst/>
        <a:defRPr sz="1700" b="0" i="0" u="none" strike="noStrike" cap="none" spc="0" baseline="0">
          <a:ln>
            <a:noFill/>
          </a:ln>
          <a:solidFill>
            <a:srgbClr val="FFFFFF"/>
          </a:solidFill>
          <a:uFillTx/>
          <a:latin typeface="+mn-lt"/>
          <a:ea typeface="+mn-ea"/>
          <a:cs typeface="+mn-cs"/>
          <a:sym typeface="Avenir Heavy"/>
        </a:defRPr>
      </a:lvl2pPr>
      <a:lvl3pPr marL="0" marR="0" indent="180791" algn="l" defTabSz="231010" rtl="0" latinLnBrk="0">
        <a:lnSpc>
          <a:spcPct val="100000"/>
        </a:lnSpc>
        <a:spcBef>
          <a:spcPts val="0"/>
        </a:spcBef>
        <a:spcAft>
          <a:spcPts val="0"/>
        </a:spcAft>
        <a:buClrTx/>
        <a:buSzTx/>
        <a:buFontTx/>
        <a:buNone/>
        <a:tabLst/>
        <a:defRPr sz="1700" b="0" i="0" u="none" strike="noStrike" cap="none" spc="0" baseline="0">
          <a:ln>
            <a:noFill/>
          </a:ln>
          <a:solidFill>
            <a:srgbClr val="FFFFFF"/>
          </a:solidFill>
          <a:uFillTx/>
          <a:latin typeface="+mn-lt"/>
          <a:ea typeface="+mn-ea"/>
          <a:cs typeface="+mn-cs"/>
          <a:sym typeface="Avenir Heavy"/>
        </a:defRPr>
      </a:lvl3pPr>
      <a:lvl4pPr marL="0" marR="0" indent="271186" algn="l" defTabSz="231010" rtl="0" latinLnBrk="0">
        <a:lnSpc>
          <a:spcPct val="100000"/>
        </a:lnSpc>
        <a:spcBef>
          <a:spcPts val="0"/>
        </a:spcBef>
        <a:spcAft>
          <a:spcPts val="0"/>
        </a:spcAft>
        <a:buClrTx/>
        <a:buSzTx/>
        <a:buFontTx/>
        <a:buNone/>
        <a:tabLst/>
        <a:defRPr sz="1700" b="0" i="0" u="none" strike="noStrike" cap="none" spc="0" baseline="0">
          <a:ln>
            <a:noFill/>
          </a:ln>
          <a:solidFill>
            <a:srgbClr val="FFFFFF"/>
          </a:solidFill>
          <a:uFillTx/>
          <a:latin typeface="+mn-lt"/>
          <a:ea typeface="+mn-ea"/>
          <a:cs typeface="+mn-cs"/>
          <a:sym typeface="Avenir Heavy"/>
        </a:defRPr>
      </a:lvl4pPr>
      <a:lvl5pPr marL="0" marR="0" indent="361582" algn="l" defTabSz="231010" rtl="0" latinLnBrk="0">
        <a:lnSpc>
          <a:spcPct val="100000"/>
        </a:lnSpc>
        <a:spcBef>
          <a:spcPts val="0"/>
        </a:spcBef>
        <a:spcAft>
          <a:spcPts val="0"/>
        </a:spcAft>
        <a:buClrTx/>
        <a:buSzTx/>
        <a:buFontTx/>
        <a:buNone/>
        <a:tabLst/>
        <a:defRPr sz="1700" b="0" i="0" u="none" strike="noStrike" cap="none" spc="0" baseline="0">
          <a:ln>
            <a:noFill/>
          </a:ln>
          <a:solidFill>
            <a:srgbClr val="FFFFFF"/>
          </a:solidFill>
          <a:uFillTx/>
          <a:latin typeface="+mn-lt"/>
          <a:ea typeface="+mn-ea"/>
          <a:cs typeface="+mn-cs"/>
          <a:sym typeface="Avenir Heavy"/>
        </a:defRPr>
      </a:lvl5pPr>
      <a:lvl6pPr marL="0" marR="0" indent="451977" algn="l" defTabSz="231010" rtl="0" latinLnBrk="0">
        <a:lnSpc>
          <a:spcPct val="100000"/>
        </a:lnSpc>
        <a:spcBef>
          <a:spcPts val="0"/>
        </a:spcBef>
        <a:spcAft>
          <a:spcPts val="0"/>
        </a:spcAft>
        <a:buClrTx/>
        <a:buSzTx/>
        <a:buFontTx/>
        <a:buNone/>
        <a:tabLst/>
        <a:defRPr sz="1700" b="0" i="0" u="none" strike="noStrike" cap="none" spc="0" baseline="0">
          <a:ln>
            <a:noFill/>
          </a:ln>
          <a:solidFill>
            <a:srgbClr val="FFFFFF"/>
          </a:solidFill>
          <a:uFillTx/>
          <a:latin typeface="+mn-lt"/>
          <a:ea typeface="+mn-ea"/>
          <a:cs typeface="+mn-cs"/>
          <a:sym typeface="Avenir Heavy"/>
        </a:defRPr>
      </a:lvl6pPr>
      <a:lvl7pPr marL="0" marR="0" indent="542374" algn="l" defTabSz="231010" rtl="0" latinLnBrk="0">
        <a:lnSpc>
          <a:spcPct val="100000"/>
        </a:lnSpc>
        <a:spcBef>
          <a:spcPts val="0"/>
        </a:spcBef>
        <a:spcAft>
          <a:spcPts val="0"/>
        </a:spcAft>
        <a:buClrTx/>
        <a:buSzTx/>
        <a:buFontTx/>
        <a:buNone/>
        <a:tabLst/>
        <a:defRPr sz="1700" b="0" i="0" u="none" strike="noStrike" cap="none" spc="0" baseline="0">
          <a:ln>
            <a:noFill/>
          </a:ln>
          <a:solidFill>
            <a:srgbClr val="FFFFFF"/>
          </a:solidFill>
          <a:uFillTx/>
          <a:latin typeface="+mn-lt"/>
          <a:ea typeface="+mn-ea"/>
          <a:cs typeface="+mn-cs"/>
          <a:sym typeface="Avenir Heavy"/>
        </a:defRPr>
      </a:lvl7pPr>
      <a:lvl8pPr marL="0" marR="0" indent="632770" algn="l" defTabSz="231010" rtl="0" latinLnBrk="0">
        <a:lnSpc>
          <a:spcPct val="100000"/>
        </a:lnSpc>
        <a:spcBef>
          <a:spcPts val="0"/>
        </a:spcBef>
        <a:spcAft>
          <a:spcPts val="0"/>
        </a:spcAft>
        <a:buClrTx/>
        <a:buSzTx/>
        <a:buFontTx/>
        <a:buNone/>
        <a:tabLst/>
        <a:defRPr sz="1700" b="0" i="0" u="none" strike="noStrike" cap="none" spc="0" baseline="0">
          <a:ln>
            <a:noFill/>
          </a:ln>
          <a:solidFill>
            <a:srgbClr val="FFFFFF"/>
          </a:solidFill>
          <a:uFillTx/>
          <a:latin typeface="+mn-lt"/>
          <a:ea typeface="+mn-ea"/>
          <a:cs typeface="+mn-cs"/>
          <a:sym typeface="Avenir Heavy"/>
        </a:defRPr>
      </a:lvl8pPr>
      <a:lvl9pPr marL="0" marR="0" indent="723165" algn="l" defTabSz="231010" rtl="0" latinLnBrk="0">
        <a:lnSpc>
          <a:spcPct val="100000"/>
        </a:lnSpc>
        <a:spcBef>
          <a:spcPts val="0"/>
        </a:spcBef>
        <a:spcAft>
          <a:spcPts val="0"/>
        </a:spcAft>
        <a:buClrTx/>
        <a:buSzTx/>
        <a:buFontTx/>
        <a:buNone/>
        <a:tabLst/>
        <a:defRPr sz="1700" b="0" i="0" u="none" strike="noStrike" cap="none" spc="0" baseline="0">
          <a:ln>
            <a:noFill/>
          </a:ln>
          <a:solidFill>
            <a:srgbClr val="FFFFFF"/>
          </a:solidFill>
          <a:uFillTx/>
          <a:latin typeface="+mn-lt"/>
          <a:ea typeface="+mn-ea"/>
          <a:cs typeface="+mn-cs"/>
          <a:sym typeface="Avenir Heavy"/>
        </a:defRPr>
      </a:lvl9pPr>
    </p:titleStyle>
    <p:bodyStyle>
      <a:lvl1pPr marL="0" marR="0" indent="0" algn="l" defTabSz="231010" rtl="0" latinLnBrk="0">
        <a:lnSpc>
          <a:spcPct val="100000"/>
        </a:lnSpc>
        <a:spcBef>
          <a:spcPts val="0"/>
        </a:spcBef>
        <a:spcAft>
          <a:spcPts val="0"/>
        </a:spcAft>
        <a:buClrTx/>
        <a:buSzTx/>
        <a:buFontTx/>
        <a:buNone/>
        <a:tabLst/>
        <a:defRPr sz="791" b="0" i="0" u="none" strike="noStrike" cap="none" spc="0" baseline="0">
          <a:ln>
            <a:noFill/>
          </a:ln>
          <a:solidFill>
            <a:srgbClr val="314764"/>
          </a:solidFill>
          <a:uFillTx/>
          <a:latin typeface="Avenir Book"/>
          <a:ea typeface="Avenir Book"/>
          <a:cs typeface="Avenir Book"/>
          <a:sym typeface="Avenir Book"/>
        </a:defRPr>
      </a:lvl1pPr>
      <a:lvl2pPr marL="0" marR="0" indent="90396" algn="l" defTabSz="231010" rtl="0" latinLnBrk="0">
        <a:lnSpc>
          <a:spcPct val="100000"/>
        </a:lnSpc>
        <a:spcBef>
          <a:spcPts val="0"/>
        </a:spcBef>
        <a:spcAft>
          <a:spcPts val="0"/>
        </a:spcAft>
        <a:buClrTx/>
        <a:buSzTx/>
        <a:buFontTx/>
        <a:buNone/>
        <a:tabLst/>
        <a:defRPr sz="791" b="0" i="0" u="none" strike="noStrike" cap="none" spc="0" baseline="0">
          <a:ln>
            <a:noFill/>
          </a:ln>
          <a:solidFill>
            <a:srgbClr val="314764"/>
          </a:solidFill>
          <a:uFillTx/>
          <a:latin typeface="Avenir Book"/>
          <a:ea typeface="Avenir Book"/>
          <a:cs typeface="Avenir Book"/>
          <a:sym typeface="Avenir Book"/>
        </a:defRPr>
      </a:lvl2pPr>
      <a:lvl3pPr marL="0" marR="0" indent="180791" algn="l" defTabSz="231010" rtl="0" latinLnBrk="0">
        <a:lnSpc>
          <a:spcPct val="100000"/>
        </a:lnSpc>
        <a:spcBef>
          <a:spcPts val="0"/>
        </a:spcBef>
        <a:spcAft>
          <a:spcPts val="0"/>
        </a:spcAft>
        <a:buClrTx/>
        <a:buSzTx/>
        <a:buFontTx/>
        <a:buNone/>
        <a:tabLst/>
        <a:defRPr sz="791" b="0" i="0" u="none" strike="noStrike" cap="none" spc="0" baseline="0">
          <a:ln>
            <a:noFill/>
          </a:ln>
          <a:solidFill>
            <a:srgbClr val="314764"/>
          </a:solidFill>
          <a:uFillTx/>
          <a:latin typeface="Avenir Book"/>
          <a:ea typeface="Avenir Book"/>
          <a:cs typeface="Avenir Book"/>
          <a:sym typeface="Avenir Book"/>
        </a:defRPr>
      </a:lvl3pPr>
      <a:lvl4pPr marL="0" marR="0" indent="271186" algn="l" defTabSz="231010" rtl="0" latinLnBrk="0">
        <a:lnSpc>
          <a:spcPct val="100000"/>
        </a:lnSpc>
        <a:spcBef>
          <a:spcPts val="0"/>
        </a:spcBef>
        <a:spcAft>
          <a:spcPts val="0"/>
        </a:spcAft>
        <a:buClrTx/>
        <a:buSzTx/>
        <a:buFontTx/>
        <a:buNone/>
        <a:tabLst/>
        <a:defRPr sz="791" b="0" i="0" u="none" strike="noStrike" cap="none" spc="0" baseline="0">
          <a:ln>
            <a:noFill/>
          </a:ln>
          <a:solidFill>
            <a:srgbClr val="314764"/>
          </a:solidFill>
          <a:uFillTx/>
          <a:latin typeface="Avenir Book"/>
          <a:ea typeface="Avenir Book"/>
          <a:cs typeface="Avenir Book"/>
          <a:sym typeface="Avenir Book"/>
        </a:defRPr>
      </a:lvl4pPr>
      <a:lvl5pPr marL="0" marR="0" indent="361582" algn="l" defTabSz="231010" rtl="0" latinLnBrk="0">
        <a:lnSpc>
          <a:spcPct val="100000"/>
        </a:lnSpc>
        <a:spcBef>
          <a:spcPts val="0"/>
        </a:spcBef>
        <a:spcAft>
          <a:spcPts val="0"/>
        </a:spcAft>
        <a:buClrTx/>
        <a:buSzTx/>
        <a:buFontTx/>
        <a:buNone/>
        <a:tabLst/>
        <a:defRPr sz="791" b="0" i="0" u="none" strike="noStrike" cap="none" spc="0" baseline="0">
          <a:ln>
            <a:noFill/>
          </a:ln>
          <a:solidFill>
            <a:srgbClr val="314764"/>
          </a:solidFill>
          <a:uFillTx/>
          <a:latin typeface="Avenir Book"/>
          <a:ea typeface="Avenir Book"/>
          <a:cs typeface="Avenir Book"/>
          <a:sym typeface="Avenir Book"/>
        </a:defRPr>
      </a:lvl5pPr>
      <a:lvl6pPr marL="0" marR="0" indent="451977" algn="l" defTabSz="231010" rtl="0" latinLnBrk="0">
        <a:lnSpc>
          <a:spcPct val="100000"/>
        </a:lnSpc>
        <a:spcBef>
          <a:spcPts val="0"/>
        </a:spcBef>
        <a:spcAft>
          <a:spcPts val="0"/>
        </a:spcAft>
        <a:buClrTx/>
        <a:buSzTx/>
        <a:buFontTx/>
        <a:buNone/>
        <a:tabLst/>
        <a:defRPr sz="791" b="0" i="0" u="none" strike="noStrike" cap="none" spc="0" baseline="0">
          <a:ln>
            <a:noFill/>
          </a:ln>
          <a:solidFill>
            <a:srgbClr val="314764"/>
          </a:solidFill>
          <a:uFillTx/>
          <a:latin typeface="Avenir Book"/>
          <a:ea typeface="Avenir Book"/>
          <a:cs typeface="Avenir Book"/>
          <a:sym typeface="Avenir Book"/>
        </a:defRPr>
      </a:lvl6pPr>
      <a:lvl7pPr marL="0" marR="0" indent="542374" algn="l" defTabSz="231010" rtl="0" latinLnBrk="0">
        <a:lnSpc>
          <a:spcPct val="100000"/>
        </a:lnSpc>
        <a:spcBef>
          <a:spcPts val="0"/>
        </a:spcBef>
        <a:spcAft>
          <a:spcPts val="0"/>
        </a:spcAft>
        <a:buClrTx/>
        <a:buSzTx/>
        <a:buFontTx/>
        <a:buNone/>
        <a:tabLst/>
        <a:defRPr sz="791" b="0" i="0" u="none" strike="noStrike" cap="none" spc="0" baseline="0">
          <a:ln>
            <a:noFill/>
          </a:ln>
          <a:solidFill>
            <a:srgbClr val="314764"/>
          </a:solidFill>
          <a:uFillTx/>
          <a:latin typeface="Avenir Book"/>
          <a:ea typeface="Avenir Book"/>
          <a:cs typeface="Avenir Book"/>
          <a:sym typeface="Avenir Book"/>
        </a:defRPr>
      </a:lvl7pPr>
      <a:lvl8pPr marL="0" marR="0" indent="632770" algn="l" defTabSz="231010" rtl="0" latinLnBrk="0">
        <a:lnSpc>
          <a:spcPct val="100000"/>
        </a:lnSpc>
        <a:spcBef>
          <a:spcPts val="0"/>
        </a:spcBef>
        <a:spcAft>
          <a:spcPts val="0"/>
        </a:spcAft>
        <a:buClrTx/>
        <a:buSzTx/>
        <a:buFontTx/>
        <a:buNone/>
        <a:tabLst/>
        <a:defRPr sz="791" b="0" i="0" u="none" strike="noStrike" cap="none" spc="0" baseline="0">
          <a:ln>
            <a:noFill/>
          </a:ln>
          <a:solidFill>
            <a:srgbClr val="314764"/>
          </a:solidFill>
          <a:uFillTx/>
          <a:latin typeface="Avenir Book"/>
          <a:ea typeface="Avenir Book"/>
          <a:cs typeface="Avenir Book"/>
          <a:sym typeface="Avenir Book"/>
        </a:defRPr>
      </a:lvl8pPr>
      <a:lvl9pPr marL="0" marR="0" indent="723165" algn="l" defTabSz="231010" rtl="0" latinLnBrk="0">
        <a:lnSpc>
          <a:spcPct val="100000"/>
        </a:lnSpc>
        <a:spcBef>
          <a:spcPts val="0"/>
        </a:spcBef>
        <a:spcAft>
          <a:spcPts val="0"/>
        </a:spcAft>
        <a:buClrTx/>
        <a:buSzTx/>
        <a:buFontTx/>
        <a:buNone/>
        <a:tabLst/>
        <a:defRPr sz="791" b="0" i="0" u="none" strike="noStrike" cap="none" spc="0" baseline="0">
          <a:ln>
            <a:noFill/>
          </a:ln>
          <a:solidFill>
            <a:srgbClr val="314764"/>
          </a:solidFill>
          <a:uFillTx/>
          <a:latin typeface="Avenir Book"/>
          <a:ea typeface="Avenir Book"/>
          <a:cs typeface="Avenir Book"/>
          <a:sym typeface="Avenir Book"/>
        </a:defRPr>
      </a:lvl9pPr>
    </p:bodyStyle>
    <p:otherStyle>
      <a:lvl1pPr marL="0" marR="0" indent="0" algn="ctr" defTabSz="231010" rtl="0" latinLnBrk="0">
        <a:lnSpc>
          <a:spcPct val="100000"/>
        </a:lnSpc>
        <a:spcBef>
          <a:spcPts val="0"/>
        </a:spcBef>
        <a:spcAft>
          <a:spcPts val="0"/>
        </a:spcAft>
        <a:buClrTx/>
        <a:buSzTx/>
        <a:buFontTx/>
        <a:buNone/>
        <a:tabLst/>
        <a:defRPr sz="712" b="0" i="0" u="none" strike="noStrike" cap="none" spc="0" baseline="0">
          <a:ln>
            <a:noFill/>
          </a:ln>
          <a:solidFill>
            <a:schemeClr val="tx1"/>
          </a:solidFill>
          <a:uFillTx/>
          <a:latin typeface="+mn-lt"/>
          <a:ea typeface="+mn-ea"/>
          <a:cs typeface="+mn-cs"/>
          <a:sym typeface="Helvetica Light"/>
        </a:defRPr>
      </a:lvl1pPr>
      <a:lvl2pPr marL="0" marR="0" indent="90396" algn="ctr" defTabSz="231010" rtl="0" latinLnBrk="0">
        <a:lnSpc>
          <a:spcPct val="100000"/>
        </a:lnSpc>
        <a:spcBef>
          <a:spcPts val="0"/>
        </a:spcBef>
        <a:spcAft>
          <a:spcPts val="0"/>
        </a:spcAft>
        <a:buClrTx/>
        <a:buSzTx/>
        <a:buFontTx/>
        <a:buNone/>
        <a:tabLst/>
        <a:defRPr sz="712" b="0" i="0" u="none" strike="noStrike" cap="none" spc="0" baseline="0">
          <a:ln>
            <a:noFill/>
          </a:ln>
          <a:solidFill>
            <a:schemeClr val="tx1"/>
          </a:solidFill>
          <a:uFillTx/>
          <a:latin typeface="+mn-lt"/>
          <a:ea typeface="+mn-ea"/>
          <a:cs typeface="+mn-cs"/>
          <a:sym typeface="Helvetica Light"/>
        </a:defRPr>
      </a:lvl2pPr>
      <a:lvl3pPr marL="0" marR="0" indent="180791" algn="ctr" defTabSz="231010" rtl="0" latinLnBrk="0">
        <a:lnSpc>
          <a:spcPct val="100000"/>
        </a:lnSpc>
        <a:spcBef>
          <a:spcPts val="0"/>
        </a:spcBef>
        <a:spcAft>
          <a:spcPts val="0"/>
        </a:spcAft>
        <a:buClrTx/>
        <a:buSzTx/>
        <a:buFontTx/>
        <a:buNone/>
        <a:tabLst/>
        <a:defRPr sz="712" b="0" i="0" u="none" strike="noStrike" cap="none" spc="0" baseline="0">
          <a:ln>
            <a:noFill/>
          </a:ln>
          <a:solidFill>
            <a:schemeClr val="tx1"/>
          </a:solidFill>
          <a:uFillTx/>
          <a:latin typeface="+mn-lt"/>
          <a:ea typeface="+mn-ea"/>
          <a:cs typeface="+mn-cs"/>
          <a:sym typeface="Helvetica Light"/>
        </a:defRPr>
      </a:lvl3pPr>
      <a:lvl4pPr marL="0" marR="0" indent="271186" algn="ctr" defTabSz="231010" rtl="0" latinLnBrk="0">
        <a:lnSpc>
          <a:spcPct val="100000"/>
        </a:lnSpc>
        <a:spcBef>
          <a:spcPts val="0"/>
        </a:spcBef>
        <a:spcAft>
          <a:spcPts val="0"/>
        </a:spcAft>
        <a:buClrTx/>
        <a:buSzTx/>
        <a:buFontTx/>
        <a:buNone/>
        <a:tabLst/>
        <a:defRPr sz="712" b="0" i="0" u="none" strike="noStrike" cap="none" spc="0" baseline="0">
          <a:ln>
            <a:noFill/>
          </a:ln>
          <a:solidFill>
            <a:schemeClr val="tx1"/>
          </a:solidFill>
          <a:uFillTx/>
          <a:latin typeface="+mn-lt"/>
          <a:ea typeface="+mn-ea"/>
          <a:cs typeface="+mn-cs"/>
          <a:sym typeface="Helvetica Light"/>
        </a:defRPr>
      </a:lvl4pPr>
      <a:lvl5pPr marL="0" marR="0" indent="361582" algn="ctr" defTabSz="231010" rtl="0" latinLnBrk="0">
        <a:lnSpc>
          <a:spcPct val="100000"/>
        </a:lnSpc>
        <a:spcBef>
          <a:spcPts val="0"/>
        </a:spcBef>
        <a:spcAft>
          <a:spcPts val="0"/>
        </a:spcAft>
        <a:buClrTx/>
        <a:buSzTx/>
        <a:buFontTx/>
        <a:buNone/>
        <a:tabLst/>
        <a:defRPr sz="712" b="0" i="0" u="none" strike="noStrike" cap="none" spc="0" baseline="0">
          <a:ln>
            <a:noFill/>
          </a:ln>
          <a:solidFill>
            <a:schemeClr val="tx1"/>
          </a:solidFill>
          <a:uFillTx/>
          <a:latin typeface="+mn-lt"/>
          <a:ea typeface="+mn-ea"/>
          <a:cs typeface="+mn-cs"/>
          <a:sym typeface="Helvetica Light"/>
        </a:defRPr>
      </a:lvl5pPr>
      <a:lvl6pPr marL="0" marR="0" indent="451977" algn="ctr" defTabSz="231010" rtl="0" latinLnBrk="0">
        <a:lnSpc>
          <a:spcPct val="100000"/>
        </a:lnSpc>
        <a:spcBef>
          <a:spcPts val="0"/>
        </a:spcBef>
        <a:spcAft>
          <a:spcPts val="0"/>
        </a:spcAft>
        <a:buClrTx/>
        <a:buSzTx/>
        <a:buFontTx/>
        <a:buNone/>
        <a:tabLst/>
        <a:defRPr sz="712" b="0" i="0" u="none" strike="noStrike" cap="none" spc="0" baseline="0">
          <a:ln>
            <a:noFill/>
          </a:ln>
          <a:solidFill>
            <a:schemeClr val="tx1"/>
          </a:solidFill>
          <a:uFillTx/>
          <a:latin typeface="+mn-lt"/>
          <a:ea typeface="+mn-ea"/>
          <a:cs typeface="+mn-cs"/>
          <a:sym typeface="Helvetica Light"/>
        </a:defRPr>
      </a:lvl6pPr>
      <a:lvl7pPr marL="0" marR="0" indent="542374" algn="ctr" defTabSz="231010" rtl="0" latinLnBrk="0">
        <a:lnSpc>
          <a:spcPct val="100000"/>
        </a:lnSpc>
        <a:spcBef>
          <a:spcPts val="0"/>
        </a:spcBef>
        <a:spcAft>
          <a:spcPts val="0"/>
        </a:spcAft>
        <a:buClrTx/>
        <a:buSzTx/>
        <a:buFontTx/>
        <a:buNone/>
        <a:tabLst/>
        <a:defRPr sz="712" b="0" i="0" u="none" strike="noStrike" cap="none" spc="0" baseline="0">
          <a:ln>
            <a:noFill/>
          </a:ln>
          <a:solidFill>
            <a:schemeClr val="tx1"/>
          </a:solidFill>
          <a:uFillTx/>
          <a:latin typeface="+mn-lt"/>
          <a:ea typeface="+mn-ea"/>
          <a:cs typeface="+mn-cs"/>
          <a:sym typeface="Helvetica Light"/>
        </a:defRPr>
      </a:lvl7pPr>
      <a:lvl8pPr marL="0" marR="0" indent="632770" algn="ctr" defTabSz="231010" rtl="0" latinLnBrk="0">
        <a:lnSpc>
          <a:spcPct val="100000"/>
        </a:lnSpc>
        <a:spcBef>
          <a:spcPts val="0"/>
        </a:spcBef>
        <a:spcAft>
          <a:spcPts val="0"/>
        </a:spcAft>
        <a:buClrTx/>
        <a:buSzTx/>
        <a:buFontTx/>
        <a:buNone/>
        <a:tabLst/>
        <a:defRPr sz="712" b="0" i="0" u="none" strike="noStrike" cap="none" spc="0" baseline="0">
          <a:ln>
            <a:noFill/>
          </a:ln>
          <a:solidFill>
            <a:schemeClr val="tx1"/>
          </a:solidFill>
          <a:uFillTx/>
          <a:latin typeface="+mn-lt"/>
          <a:ea typeface="+mn-ea"/>
          <a:cs typeface="+mn-cs"/>
          <a:sym typeface="Helvetica Light"/>
        </a:defRPr>
      </a:lvl8pPr>
      <a:lvl9pPr marL="0" marR="0" indent="723165" algn="ctr" defTabSz="231010" rtl="0" latinLnBrk="0">
        <a:lnSpc>
          <a:spcPct val="100000"/>
        </a:lnSpc>
        <a:spcBef>
          <a:spcPts val="0"/>
        </a:spcBef>
        <a:spcAft>
          <a:spcPts val="0"/>
        </a:spcAft>
        <a:buClrTx/>
        <a:buSzTx/>
        <a:buFontTx/>
        <a:buNone/>
        <a:tabLst/>
        <a:defRPr sz="712" b="0" i="0" u="none" strike="noStrike" cap="none" spc="0" baseline="0">
          <a:ln>
            <a:noFill/>
          </a:ln>
          <a:solidFill>
            <a:schemeClr val="tx1"/>
          </a:solidFill>
          <a:uFillTx/>
          <a:latin typeface="+mn-lt"/>
          <a:ea typeface="+mn-ea"/>
          <a:cs typeface="+mn-cs"/>
          <a:sym typeface="Helvetica Light"/>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rotWithShape="1">
          <a:blip r:embed="rId4"/>
          <a:srcRect/>
          <a:stretch>
            <a:fillRect/>
          </a:stretch>
        </a:blipFill>
        <a:effectLst/>
      </p:bgPr>
    </p:bg>
    <p:spTree>
      <p:nvGrpSpPr>
        <p:cNvPr id="1" name=""/>
        <p:cNvGrpSpPr/>
        <p:nvPr/>
      </p:nvGrpSpPr>
      <p:grpSpPr>
        <a:xfrm>
          <a:off x="0" y="0"/>
          <a:ext cx="0" cy="0"/>
          <a:chOff x="0" y="0"/>
          <a:chExt cx="0" cy="0"/>
        </a:xfrm>
      </p:grpSpPr>
      <p:sp>
        <p:nvSpPr>
          <p:cNvPr id="2" name="Title Text"/>
          <p:cNvSpPr>
            <a:spLocks noGrp="1"/>
          </p:cNvSpPr>
          <p:nvPr>
            <p:ph type="title"/>
          </p:nvPr>
        </p:nvSpPr>
        <p:spPr>
          <a:xfrm>
            <a:off x="271588" y="230359"/>
            <a:ext cx="8600825" cy="537595"/>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b">
            <a:normAutofit/>
          </a:bodyPr>
          <a:lstStyle/>
          <a:p>
            <a:r>
              <a:t>Title Text</a:t>
            </a:r>
          </a:p>
        </p:txBody>
      </p:sp>
      <p:sp>
        <p:nvSpPr>
          <p:cNvPr id="3" name="Body Level One…"/>
          <p:cNvSpPr>
            <a:spLocks noGrp="1"/>
          </p:cNvSpPr>
          <p:nvPr>
            <p:ph type="body" idx="1"/>
          </p:nvPr>
        </p:nvSpPr>
        <p:spPr>
          <a:xfrm>
            <a:off x="482343" y="1608042"/>
            <a:ext cx="7648627" cy="4769047"/>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a:spLocks noGrp="1"/>
          </p:cNvSpPr>
          <p:nvPr>
            <p:ph type="sldNum" sz="quarter" idx="2"/>
          </p:nvPr>
        </p:nvSpPr>
        <p:spPr>
          <a:xfrm>
            <a:off x="4442501" y="6505278"/>
            <a:ext cx="250069" cy="248658"/>
          </a:xfrm>
          <a:prstGeom prst="rect">
            <a:avLst/>
          </a:prstGeom>
          <a:ln w="12700">
            <a:miter lim="400000"/>
          </a:ln>
        </p:spPr>
        <p:txBody>
          <a:bodyPr wrap="none" lIns="50800" tIns="50800" rIns="50800" bIns="50800">
            <a:spAutoFit/>
          </a:bodyPr>
          <a:lstStyle>
            <a:lvl1pPr algn="ctr">
              <a:defRPr sz="949">
                <a:solidFill>
                  <a:srgbClr val="000000"/>
                </a:solidFill>
                <a:latin typeface="Helvetica Light"/>
                <a:ea typeface="Helvetica Light"/>
                <a:cs typeface="Helvetica Light"/>
                <a:sym typeface="Helvetica Light"/>
              </a:defRPr>
            </a:lvl1pPr>
          </a:lstStyle>
          <a:p>
            <a:pPr defTabSz="308063" hangingPunct="0"/>
            <a:fld id="{86CB4B4D-7CA3-9044-876B-883B54F8677D}" type="slidenum">
              <a:rPr lang="en-GB" kern="0" smtClean="0"/>
              <a:pPr defTabSz="308063" hangingPunct="0"/>
              <a:t>‹#›</a:t>
            </a:fld>
            <a:endParaRPr lang="en-GB" kern="0"/>
          </a:p>
        </p:txBody>
      </p:sp>
    </p:spTree>
    <p:extLst>
      <p:ext uri="{BB962C8B-B14F-4D97-AF65-F5344CB8AC3E}">
        <p14:creationId xmlns:p14="http://schemas.microsoft.com/office/powerpoint/2010/main" val="2101893800"/>
      </p:ext>
    </p:extLst>
  </p:cSld>
  <p:clrMap bg1="lt1" tx1="dk1" bg2="lt2" tx2="dk2" accent1="accent1" accent2="accent2" accent3="accent3" accent4="accent4" accent5="accent5" accent6="accent6" hlink="hlink" folHlink="folHlink"/>
  <p:sldLayoutIdLst>
    <p:sldLayoutId id="2147484505" r:id="rId1"/>
    <p:sldLayoutId id="2147484506" r:id="rId2"/>
  </p:sldLayoutIdLst>
  <p:transition spd="med"/>
  <p:txStyles>
    <p:titleStyle>
      <a:lvl1pPr marL="0" marR="0" indent="0" algn="l" defTabSz="308063" rtl="0" latinLnBrk="0">
        <a:lnSpc>
          <a:spcPct val="100000"/>
        </a:lnSpc>
        <a:spcBef>
          <a:spcPts val="0"/>
        </a:spcBef>
        <a:spcAft>
          <a:spcPts val="0"/>
        </a:spcAft>
        <a:buClrTx/>
        <a:buSzTx/>
        <a:buFontTx/>
        <a:buNone/>
        <a:tabLst/>
        <a:defRPr sz="2267" b="0" i="0" u="none" strike="noStrike" cap="none" spc="0" baseline="0">
          <a:ln>
            <a:noFill/>
          </a:ln>
          <a:solidFill>
            <a:srgbClr val="FFFFFF"/>
          </a:solidFill>
          <a:uFillTx/>
          <a:latin typeface="+mn-lt"/>
          <a:ea typeface="+mn-ea"/>
          <a:cs typeface="+mn-cs"/>
          <a:sym typeface="Avenir Heavy"/>
        </a:defRPr>
      </a:lvl1pPr>
      <a:lvl2pPr marL="0" marR="0" indent="120547" algn="l" defTabSz="308063" rtl="0" latinLnBrk="0">
        <a:lnSpc>
          <a:spcPct val="100000"/>
        </a:lnSpc>
        <a:spcBef>
          <a:spcPts val="0"/>
        </a:spcBef>
        <a:spcAft>
          <a:spcPts val="0"/>
        </a:spcAft>
        <a:buClrTx/>
        <a:buSzTx/>
        <a:buFontTx/>
        <a:buNone/>
        <a:tabLst/>
        <a:defRPr sz="2267" b="0" i="0" u="none" strike="noStrike" cap="none" spc="0" baseline="0">
          <a:ln>
            <a:noFill/>
          </a:ln>
          <a:solidFill>
            <a:srgbClr val="FFFFFF"/>
          </a:solidFill>
          <a:uFillTx/>
          <a:latin typeface="+mn-lt"/>
          <a:ea typeface="+mn-ea"/>
          <a:cs typeface="+mn-cs"/>
          <a:sym typeface="Avenir Heavy"/>
        </a:defRPr>
      </a:lvl2pPr>
      <a:lvl3pPr marL="0" marR="0" indent="241093" algn="l" defTabSz="308063" rtl="0" latinLnBrk="0">
        <a:lnSpc>
          <a:spcPct val="100000"/>
        </a:lnSpc>
        <a:spcBef>
          <a:spcPts val="0"/>
        </a:spcBef>
        <a:spcAft>
          <a:spcPts val="0"/>
        </a:spcAft>
        <a:buClrTx/>
        <a:buSzTx/>
        <a:buFontTx/>
        <a:buNone/>
        <a:tabLst/>
        <a:defRPr sz="2267" b="0" i="0" u="none" strike="noStrike" cap="none" spc="0" baseline="0">
          <a:ln>
            <a:noFill/>
          </a:ln>
          <a:solidFill>
            <a:srgbClr val="FFFFFF"/>
          </a:solidFill>
          <a:uFillTx/>
          <a:latin typeface="+mn-lt"/>
          <a:ea typeface="+mn-ea"/>
          <a:cs typeface="+mn-cs"/>
          <a:sym typeface="Avenir Heavy"/>
        </a:defRPr>
      </a:lvl3pPr>
      <a:lvl4pPr marL="0" marR="0" indent="361640" algn="l" defTabSz="308063" rtl="0" latinLnBrk="0">
        <a:lnSpc>
          <a:spcPct val="100000"/>
        </a:lnSpc>
        <a:spcBef>
          <a:spcPts val="0"/>
        </a:spcBef>
        <a:spcAft>
          <a:spcPts val="0"/>
        </a:spcAft>
        <a:buClrTx/>
        <a:buSzTx/>
        <a:buFontTx/>
        <a:buNone/>
        <a:tabLst/>
        <a:defRPr sz="2267" b="0" i="0" u="none" strike="noStrike" cap="none" spc="0" baseline="0">
          <a:ln>
            <a:noFill/>
          </a:ln>
          <a:solidFill>
            <a:srgbClr val="FFFFFF"/>
          </a:solidFill>
          <a:uFillTx/>
          <a:latin typeface="+mn-lt"/>
          <a:ea typeface="+mn-ea"/>
          <a:cs typeface="+mn-cs"/>
          <a:sym typeface="Avenir Heavy"/>
        </a:defRPr>
      </a:lvl4pPr>
      <a:lvl5pPr marL="0" marR="0" indent="482186" algn="l" defTabSz="308063" rtl="0" latinLnBrk="0">
        <a:lnSpc>
          <a:spcPct val="100000"/>
        </a:lnSpc>
        <a:spcBef>
          <a:spcPts val="0"/>
        </a:spcBef>
        <a:spcAft>
          <a:spcPts val="0"/>
        </a:spcAft>
        <a:buClrTx/>
        <a:buSzTx/>
        <a:buFontTx/>
        <a:buNone/>
        <a:tabLst/>
        <a:defRPr sz="2267" b="0" i="0" u="none" strike="noStrike" cap="none" spc="0" baseline="0">
          <a:ln>
            <a:noFill/>
          </a:ln>
          <a:solidFill>
            <a:srgbClr val="FFFFFF"/>
          </a:solidFill>
          <a:uFillTx/>
          <a:latin typeface="+mn-lt"/>
          <a:ea typeface="+mn-ea"/>
          <a:cs typeface="+mn-cs"/>
          <a:sym typeface="Avenir Heavy"/>
        </a:defRPr>
      </a:lvl5pPr>
      <a:lvl6pPr marL="0" marR="0" indent="602732" algn="l" defTabSz="308063" rtl="0" latinLnBrk="0">
        <a:lnSpc>
          <a:spcPct val="100000"/>
        </a:lnSpc>
        <a:spcBef>
          <a:spcPts val="0"/>
        </a:spcBef>
        <a:spcAft>
          <a:spcPts val="0"/>
        </a:spcAft>
        <a:buClrTx/>
        <a:buSzTx/>
        <a:buFontTx/>
        <a:buNone/>
        <a:tabLst/>
        <a:defRPr sz="2267" b="0" i="0" u="none" strike="noStrike" cap="none" spc="0" baseline="0">
          <a:ln>
            <a:noFill/>
          </a:ln>
          <a:solidFill>
            <a:srgbClr val="FFFFFF"/>
          </a:solidFill>
          <a:uFillTx/>
          <a:latin typeface="+mn-lt"/>
          <a:ea typeface="+mn-ea"/>
          <a:cs typeface="+mn-cs"/>
          <a:sym typeface="Avenir Heavy"/>
        </a:defRPr>
      </a:lvl6pPr>
      <a:lvl7pPr marL="0" marR="0" indent="723279" algn="l" defTabSz="308063" rtl="0" latinLnBrk="0">
        <a:lnSpc>
          <a:spcPct val="100000"/>
        </a:lnSpc>
        <a:spcBef>
          <a:spcPts val="0"/>
        </a:spcBef>
        <a:spcAft>
          <a:spcPts val="0"/>
        </a:spcAft>
        <a:buClrTx/>
        <a:buSzTx/>
        <a:buFontTx/>
        <a:buNone/>
        <a:tabLst/>
        <a:defRPr sz="2267" b="0" i="0" u="none" strike="noStrike" cap="none" spc="0" baseline="0">
          <a:ln>
            <a:noFill/>
          </a:ln>
          <a:solidFill>
            <a:srgbClr val="FFFFFF"/>
          </a:solidFill>
          <a:uFillTx/>
          <a:latin typeface="+mn-lt"/>
          <a:ea typeface="+mn-ea"/>
          <a:cs typeface="+mn-cs"/>
          <a:sym typeface="Avenir Heavy"/>
        </a:defRPr>
      </a:lvl7pPr>
      <a:lvl8pPr marL="0" marR="0" indent="843826" algn="l" defTabSz="308063" rtl="0" latinLnBrk="0">
        <a:lnSpc>
          <a:spcPct val="100000"/>
        </a:lnSpc>
        <a:spcBef>
          <a:spcPts val="0"/>
        </a:spcBef>
        <a:spcAft>
          <a:spcPts val="0"/>
        </a:spcAft>
        <a:buClrTx/>
        <a:buSzTx/>
        <a:buFontTx/>
        <a:buNone/>
        <a:tabLst/>
        <a:defRPr sz="2267" b="0" i="0" u="none" strike="noStrike" cap="none" spc="0" baseline="0">
          <a:ln>
            <a:noFill/>
          </a:ln>
          <a:solidFill>
            <a:srgbClr val="FFFFFF"/>
          </a:solidFill>
          <a:uFillTx/>
          <a:latin typeface="+mn-lt"/>
          <a:ea typeface="+mn-ea"/>
          <a:cs typeface="+mn-cs"/>
          <a:sym typeface="Avenir Heavy"/>
        </a:defRPr>
      </a:lvl8pPr>
      <a:lvl9pPr marL="0" marR="0" indent="964372" algn="l" defTabSz="308063" rtl="0" latinLnBrk="0">
        <a:lnSpc>
          <a:spcPct val="100000"/>
        </a:lnSpc>
        <a:spcBef>
          <a:spcPts val="0"/>
        </a:spcBef>
        <a:spcAft>
          <a:spcPts val="0"/>
        </a:spcAft>
        <a:buClrTx/>
        <a:buSzTx/>
        <a:buFontTx/>
        <a:buNone/>
        <a:tabLst/>
        <a:defRPr sz="2267" b="0" i="0" u="none" strike="noStrike" cap="none" spc="0" baseline="0">
          <a:ln>
            <a:noFill/>
          </a:ln>
          <a:solidFill>
            <a:srgbClr val="FFFFFF"/>
          </a:solidFill>
          <a:uFillTx/>
          <a:latin typeface="+mn-lt"/>
          <a:ea typeface="+mn-ea"/>
          <a:cs typeface="+mn-cs"/>
          <a:sym typeface="Avenir Heavy"/>
        </a:defRPr>
      </a:lvl9pPr>
    </p:titleStyle>
    <p:bodyStyle>
      <a:lvl1pPr marL="0" marR="0" indent="0" algn="l" defTabSz="308063" rtl="0" latinLnBrk="0">
        <a:lnSpc>
          <a:spcPct val="100000"/>
        </a:lnSpc>
        <a:spcBef>
          <a:spcPts val="0"/>
        </a:spcBef>
        <a:spcAft>
          <a:spcPts val="0"/>
        </a:spcAft>
        <a:buClrTx/>
        <a:buSzTx/>
        <a:buFontTx/>
        <a:buNone/>
        <a:tabLst/>
        <a:defRPr sz="1055" b="0" i="0" u="none" strike="noStrike" cap="none" spc="0" baseline="0">
          <a:ln>
            <a:noFill/>
          </a:ln>
          <a:solidFill>
            <a:srgbClr val="314764"/>
          </a:solidFill>
          <a:uFillTx/>
          <a:latin typeface="Avenir Book"/>
          <a:ea typeface="Avenir Book"/>
          <a:cs typeface="Avenir Book"/>
          <a:sym typeface="Avenir Book"/>
        </a:defRPr>
      </a:lvl1pPr>
      <a:lvl2pPr marL="0" marR="0" indent="120547" algn="l" defTabSz="308063" rtl="0" latinLnBrk="0">
        <a:lnSpc>
          <a:spcPct val="100000"/>
        </a:lnSpc>
        <a:spcBef>
          <a:spcPts val="0"/>
        </a:spcBef>
        <a:spcAft>
          <a:spcPts val="0"/>
        </a:spcAft>
        <a:buClrTx/>
        <a:buSzTx/>
        <a:buFontTx/>
        <a:buNone/>
        <a:tabLst/>
        <a:defRPr sz="1055" b="0" i="0" u="none" strike="noStrike" cap="none" spc="0" baseline="0">
          <a:ln>
            <a:noFill/>
          </a:ln>
          <a:solidFill>
            <a:srgbClr val="314764"/>
          </a:solidFill>
          <a:uFillTx/>
          <a:latin typeface="Avenir Book"/>
          <a:ea typeface="Avenir Book"/>
          <a:cs typeface="Avenir Book"/>
          <a:sym typeface="Avenir Book"/>
        </a:defRPr>
      </a:lvl2pPr>
      <a:lvl3pPr marL="0" marR="0" indent="241093" algn="l" defTabSz="308063" rtl="0" latinLnBrk="0">
        <a:lnSpc>
          <a:spcPct val="100000"/>
        </a:lnSpc>
        <a:spcBef>
          <a:spcPts val="0"/>
        </a:spcBef>
        <a:spcAft>
          <a:spcPts val="0"/>
        </a:spcAft>
        <a:buClrTx/>
        <a:buSzTx/>
        <a:buFontTx/>
        <a:buNone/>
        <a:tabLst/>
        <a:defRPr sz="1055" b="0" i="0" u="none" strike="noStrike" cap="none" spc="0" baseline="0">
          <a:ln>
            <a:noFill/>
          </a:ln>
          <a:solidFill>
            <a:srgbClr val="314764"/>
          </a:solidFill>
          <a:uFillTx/>
          <a:latin typeface="Avenir Book"/>
          <a:ea typeface="Avenir Book"/>
          <a:cs typeface="Avenir Book"/>
          <a:sym typeface="Avenir Book"/>
        </a:defRPr>
      </a:lvl3pPr>
      <a:lvl4pPr marL="0" marR="0" indent="361640" algn="l" defTabSz="308063" rtl="0" latinLnBrk="0">
        <a:lnSpc>
          <a:spcPct val="100000"/>
        </a:lnSpc>
        <a:spcBef>
          <a:spcPts val="0"/>
        </a:spcBef>
        <a:spcAft>
          <a:spcPts val="0"/>
        </a:spcAft>
        <a:buClrTx/>
        <a:buSzTx/>
        <a:buFontTx/>
        <a:buNone/>
        <a:tabLst/>
        <a:defRPr sz="1055" b="0" i="0" u="none" strike="noStrike" cap="none" spc="0" baseline="0">
          <a:ln>
            <a:noFill/>
          </a:ln>
          <a:solidFill>
            <a:srgbClr val="314764"/>
          </a:solidFill>
          <a:uFillTx/>
          <a:latin typeface="Avenir Book"/>
          <a:ea typeface="Avenir Book"/>
          <a:cs typeface="Avenir Book"/>
          <a:sym typeface="Avenir Book"/>
        </a:defRPr>
      </a:lvl4pPr>
      <a:lvl5pPr marL="0" marR="0" indent="482186" algn="l" defTabSz="308063" rtl="0" latinLnBrk="0">
        <a:lnSpc>
          <a:spcPct val="100000"/>
        </a:lnSpc>
        <a:spcBef>
          <a:spcPts val="0"/>
        </a:spcBef>
        <a:spcAft>
          <a:spcPts val="0"/>
        </a:spcAft>
        <a:buClrTx/>
        <a:buSzTx/>
        <a:buFontTx/>
        <a:buNone/>
        <a:tabLst/>
        <a:defRPr sz="1055" b="0" i="0" u="none" strike="noStrike" cap="none" spc="0" baseline="0">
          <a:ln>
            <a:noFill/>
          </a:ln>
          <a:solidFill>
            <a:srgbClr val="314764"/>
          </a:solidFill>
          <a:uFillTx/>
          <a:latin typeface="Avenir Book"/>
          <a:ea typeface="Avenir Book"/>
          <a:cs typeface="Avenir Book"/>
          <a:sym typeface="Avenir Book"/>
        </a:defRPr>
      </a:lvl5pPr>
      <a:lvl6pPr marL="0" marR="0" indent="602732" algn="l" defTabSz="308063" rtl="0" latinLnBrk="0">
        <a:lnSpc>
          <a:spcPct val="100000"/>
        </a:lnSpc>
        <a:spcBef>
          <a:spcPts val="0"/>
        </a:spcBef>
        <a:spcAft>
          <a:spcPts val="0"/>
        </a:spcAft>
        <a:buClrTx/>
        <a:buSzTx/>
        <a:buFontTx/>
        <a:buNone/>
        <a:tabLst/>
        <a:defRPr sz="1055" b="0" i="0" u="none" strike="noStrike" cap="none" spc="0" baseline="0">
          <a:ln>
            <a:noFill/>
          </a:ln>
          <a:solidFill>
            <a:srgbClr val="314764"/>
          </a:solidFill>
          <a:uFillTx/>
          <a:latin typeface="Avenir Book"/>
          <a:ea typeface="Avenir Book"/>
          <a:cs typeface="Avenir Book"/>
          <a:sym typeface="Avenir Book"/>
        </a:defRPr>
      </a:lvl6pPr>
      <a:lvl7pPr marL="0" marR="0" indent="723279" algn="l" defTabSz="308063" rtl="0" latinLnBrk="0">
        <a:lnSpc>
          <a:spcPct val="100000"/>
        </a:lnSpc>
        <a:spcBef>
          <a:spcPts val="0"/>
        </a:spcBef>
        <a:spcAft>
          <a:spcPts val="0"/>
        </a:spcAft>
        <a:buClrTx/>
        <a:buSzTx/>
        <a:buFontTx/>
        <a:buNone/>
        <a:tabLst/>
        <a:defRPr sz="1055" b="0" i="0" u="none" strike="noStrike" cap="none" spc="0" baseline="0">
          <a:ln>
            <a:noFill/>
          </a:ln>
          <a:solidFill>
            <a:srgbClr val="314764"/>
          </a:solidFill>
          <a:uFillTx/>
          <a:latin typeface="Avenir Book"/>
          <a:ea typeface="Avenir Book"/>
          <a:cs typeface="Avenir Book"/>
          <a:sym typeface="Avenir Book"/>
        </a:defRPr>
      </a:lvl7pPr>
      <a:lvl8pPr marL="0" marR="0" indent="843826" algn="l" defTabSz="308063" rtl="0" latinLnBrk="0">
        <a:lnSpc>
          <a:spcPct val="100000"/>
        </a:lnSpc>
        <a:spcBef>
          <a:spcPts val="0"/>
        </a:spcBef>
        <a:spcAft>
          <a:spcPts val="0"/>
        </a:spcAft>
        <a:buClrTx/>
        <a:buSzTx/>
        <a:buFontTx/>
        <a:buNone/>
        <a:tabLst/>
        <a:defRPr sz="1055" b="0" i="0" u="none" strike="noStrike" cap="none" spc="0" baseline="0">
          <a:ln>
            <a:noFill/>
          </a:ln>
          <a:solidFill>
            <a:srgbClr val="314764"/>
          </a:solidFill>
          <a:uFillTx/>
          <a:latin typeface="Avenir Book"/>
          <a:ea typeface="Avenir Book"/>
          <a:cs typeface="Avenir Book"/>
          <a:sym typeface="Avenir Book"/>
        </a:defRPr>
      </a:lvl8pPr>
      <a:lvl9pPr marL="0" marR="0" indent="964372" algn="l" defTabSz="308063" rtl="0" latinLnBrk="0">
        <a:lnSpc>
          <a:spcPct val="100000"/>
        </a:lnSpc>
        <a:spcBef>
          <a:spcPts val="0"/>
        </a:spcBef>
        <a:spcAft>
          <a:spcPts val="0"/>
        </a:spcAft>
        <a:buClrTx/>
        <a:buSzTx/>
        <a:buFontTx/>
        <a:buNone/>
        <a:tabLst/>
        <a:defRPr sz="1055" b="0" i="0" u="none" strike="noStrike" cap="none" spc="0" baseline="0">
          <a:ln>
            <a:noFill/>
          </a:ln>
          <a:solidFill>
            <a:srgbClr val="314764"/>
          </a:solidFill>
          <a:uFillTx/>
          <a:latin typeface="Avenir Book"/>
          <a:ea typeface="Avenir Book"/>
          <a:cs typeface="Avenir Book"/>
          <a:sym typeface="Avenir Book"/>
        </a:defRPr>
      </a:lvl9pPr>
    </p:bodyStyle>
    <p:otherStyle>
      <a:lvl1pPr marL="0" marR="0" indent="0" algn="ctr" defTabSz="308063"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1pPr>
      <a:lvl2pPr marL="0" marR="0" indent="120547" algn="ctr" defTabSz="308063"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2pPr>
      <a:lvl3pPr marL="0" marR="0" indent="241093" algn="ctr" defTabSz="308063"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3pPr>
      <a:lvl4pPr marL="0" marR="0" indent="361640" algn="ctr" defTabSz="308063"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4pPr>
      <a:lvl5pPr marL="0" marR="0" indent="482186" algn="ctr" defTabSz="308063"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5pPr>
      <a:lvl6pPr marL="0" marR="0" indent="602732" algn="ctr" defTabSz="308063"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6pPr>
      <a:lvl7pPr marL="0" marR="0" indent="723279" algn="ctr" defTabSz="308063"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7pPr>
      <a:lvl8pPr marL="0" marR="0" indent="843826" algn="ctr" defTabSz="308063"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8pPr>
      <a:lvl9pPr marL="0" marR="0" indent="964372" algn="ctr" defTabSz="308063"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5.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3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35.xml.rels><?xml version="1.0" encoding="UTF-8" standalone="yes"?>
<Relationships xmlns="http://schemas.openxmlformats.org/package/2006/relationships"><Relationship Id="rId3" Type="http://schemas.openxmlformats.org/officeDocument/2006/relationships/hyperlink" Target="https://www.mencap.org.uk/" TargetMode="External"/><Relationship Id="rId2" Type="http://schemas.openxmlformats.org/officeDocument/2006/relationships/hyperlink" Target="https://councilfordisabledchildren.org.uk/about-us-0/networks/information-advice-and-support-services-network/find-your-local-ias-service" TargetMode="External"/><Relationship Id="rId1" Type="http://schemas.openxmlformats.org/officeDocument/2006/relationships/slideLayout" Target="../slideLayouts/slideLayout2.xml"/><Relationship Id="rId4" Type="http://schemas.openxmlformats.org/officeDocument/2006/relationships/hyperlink" Target="https://learning.nspcc.org.uk/safeguarding-child-protection-schools/safeguarding-children-with-special-educational-needs-and-disabilities-send"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www.mencap.org.uk/Autism%20UK" TargetMode="External"/><Relationship Id="rId7" Type="http://schemas.openxmlformats.org/officeDocument/2006/relationships/hyperlink" Target="https://www.internetmatters.org/inclusive-digital-safety/" TargetMode="External"/><Relationship Id="rId2" Type="http://schemas.openxmlformats.org/officeDocument/2006/relationships/hyperlink" Target="https://www.nspcc.org.uk/Mencap" TargetMode="External"/><Relationship Id="rId1" Type="http://schemas.openxmlformats.org/officeDocument/2006/relationships/slideLayout" Target="../slideLayouts/slideLayout2.xml"/><Relationship Id="rId6" Type="http://schemas.openxmlformats.org/officeDocument/2006/relationships/hyperlink" Target="https://www.ceopeducation.co.uk/" TargetMode="External"/><Relationship Id="rId5" Type="http://schemas.openxmlformats.org/officeDocument/2006/relationships/hyperlink" Target="https://www.gov.uk/government/organisations/department-for-education" TargetMode="External"/><Relationship Id="rId4" Type="http://schemas.openxmlformats.org/officeDocument/2006/relationships/hyperlink" Target="https://www.autism.org.uk/Department%20for%20Education" TargetMode="External"/></Relationships>
</file>

<file path=ppt/slides/_rels/slide3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9.xml"/></Relationships>
</file>

<file path=ppt/slides/_rels/slide3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35.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4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hyperlink" Target="mailto:gillian.bush@cognus.org.uk" TargetMode="External"/><Relationship Id="rId3" Type="http://schemas.openxmlformats.org/officeDocument/2006/relationships/hyperlink" Target="mailto:cfcs@sutton.gov.uk" TargetMode="External"/><Relationship Id="rId7" Type="http://schemas.openxmlformats.org/officeDocument/2006/relationships/hyperlink" Target="mailto:stephen.welding@cognus.org.uk" TargetMode="External"/><Relationship Id="rId12" Type="http://schemas.openxmlformats.org/officeDocument/2006/relationships/image" Target="../media/image53.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hyperlink" Target="mailto:hayley.cameron@cognus.org.uk" TargetMode="External"/><Relationship Id="rId11" Type="http://schemas.openxmlformats.org/officeDocument/2006/relationships/hyperlink" Target="mailto:Nick.Banham@cognus.org.uk" TargetMode="External"/><Relationship Id="rId5" Type="http://schemas.openxmlformats.org/officeDocument/2006/relationships/hyperlink" Target="mailto:jenny.rowley@cognus.org.uk" TargetMode="External"/><Relationship Id="rId10" Type="http://schemas.openxmlformats.org/officeDocument/2006/relationships/hyperlink" Target="mailto:mick.bradshaw@cognus.org.uk" TargetMode="External"/><Relationship Id="rId4" Type="http://schemas.openxmlformats.org/officeDocument/2006/relationships/hyperlink" Target="mailto:Joanna.cassey@cognus.org.uk" TargetMode="External"/><Relationship Id="rId9" Type="http://schemas.openxmlformats.org/officeDocument/2006/relationships/hyperlink" Target="mailto:mick.Bradshaw@cognus.org.uk"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Title"/>
          <p:cNvSpPr>
            <a:spLocks noGrp="1"/>
          </p:cNvSpPr>
          <p:nvPr>
            <p:ph type="ctrTitle"/>
          </p:nvPr>
        </p:nvSpPr>
        <p:spPr>
          <a:xfrm>
            <a:off x="1475656" y="3429001"/>
            <a:ext cx="5968679" cy="901244"/>
          </a:xfrm>
          <a:prstGeom prst="rect">
            <a:avLst/>
          </a:prstGeom>
        </p:spPr>
        <p:txBody>
          <a:bodyPr>
            <a:noAutofit/>
          </a:bodyPr>
          <a:lstStyle/>
          <a:p>
            <a:pPr algn="ctr" defTabSz="308063">
              <a:defRPr sz="3225"/>
            </a:pPr>
            <a:br>
              <a:rPr lang="en-GB" sz="2812" b="1" dirty="0">
                <a:solidFill>
                  <a:schemeClr val="bg1"/>
                </a:solidFill>
              </a:rPr>
            </a:br>
            <a:br>
              <a:rPr lang="en-GB" sz="2812" b="1" dirty="0">
                <a:solidFill>
                  <a:schemeClr val="bg1"/>
                </a:solidFill>
              </a:rPr>
            </a:br>
            <a:r>
              <a:rPr lang="en-GB" sz="2812" b="1" dirty="0">
                <a:solidFill>
                  <a:schemeClr val="bg1"/>
                </a:solidFill>
              </a:rPr>
              <a:t>Safeguarding Children and Vulnerable Adults with SEND</a:t>
            </a:r>
            <a:br>
              <a:rPr lang="en-GB" sz="2812" b="1" dirty="0">
                <a:solidFill>
                  <a:schemeClr val="bg1"/>
                </a:solidFill>
              </a:rPr>
            </a:br>
            <a:br>
              <a:rPr lang="en-GB" sz="2812" b="1" dirty="0">
                <a:solidFill>
                  <a:schemeClr val="bg1"/>
                </a:solidFill>
              </a:rPr>
            </a:br>
            <a:endParaRPr sz="2812" b="1" dirty="0">
              <a:solidFill>
                <a:schemeClr val="bg1"/>
              </a:solidFill>
            </a:endParaRPr>
          </a:p>
        </p:txBody>
      </p:sp>
      <p:sp>
        <p:nvSpPr>
          <p:cNvPr id="69" name="Body"/>
          <p:cNvSpPr>
            <a:spLocks noGrp="1"/>
          </p:cNvSpPr>
          <p:nvPr>
            <p:ph type="subTitle" sz="quarter" idx="1"/>
          </p:nvPr>
        </p:nvSpPr>
        <p:spPr>
          <a:xfrm>
            <a:off x="107504" y="5373216"/>
            <a:ext cx="5266587" cy="2444607"/>
          </a:xfrm>
          <a:prstGeom prst="rect">
            <a:avLst/>
          </a:prstGeom>
        </p:spPr>
        <p:txBody>
          <a:bodyPr>
            <a:normAutofit/>
          </a:bodyPr>
          <a:lstStyle/>
          <a:p>
            <a:r>
              <a:rPr lang="en-GB" sz="1687" b="1" dirty="0">
                <a:solidFill>
                  <a:schemeClr val="bg1"/>
                </a:solidFill>
              </a:rPr>
              <a:t>Hayley Cameron: Education Safeguarding Manager</a:t>
            </a:r>
          </a:p>
          <a:p>
            <a:r>
              <a:rPr lang="en-GB" sz="1687" b="1" dirty="0">
                <a:solidFill>
                  <a:schemeClr val="bg1"/>
                </a:solidFill>
              </a:rPr>
              <a:t>Stephen Welding: E-Safety Adviser/Prevent Trainer</a:t>
            </a:r>
          </a:p>
          <a:p>
            <a:r>
              <a:rPr lang="en-GB" sz="1687" b="1" dirty="0">
                <a:solidFill>
                  <a:schemeClr val="bg1"/>
                </a:solidFill>
              </a:rPr>
              <a:t>Gill Bush: Education Lead, CFCS</a:t>
            </a:r>
          </a:p>
          <a:p>
            <a:r>
              <a:rPr lang="en-GB" sz="1687" b="1" dirty="0">
                <a:solidFill>
                  <a:schemeClr val="bg1"/>
                </a:solidFill>
              </a:rPr>
              <a:t>Mick Bradshaw: Outdoor Education Adviser</a:t>
            </a:r>
            <a:endParaRPr sz="1687" b="1" dirty="0">
              <a:solidFill>
                <a:schemeClr val="bg1"/>
              </a:solidFill>
            </a:endParaRPr>
          </a:p>
        </p:txBody>
      </p:sp>
      <p:pic>
        <p:nvPicPr>
          <p:cNvPr id="5" name="Picture 4" descr="A picture containing clipart&#10;&#10;Description automatically generated">
            <a:extLst>
              <a:ext uri="{FF2B5EF4-FFF2-40B4-BE49-F238E27FC236}">
                <a16:creationId xmlns:a16="http://schemas.microsoft.com/office/drawing/2014/main" id="{B0E54057-A92E-4CF9-8230-999E980095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2676803"/>
          </a:xfrm>
          <a:prstGeom prst="rect">
            <a:avLst/>
          </a:prstGeom>
        </p:spPr>
      </p:pic>
      <p:sp>
        <p:nvSpPr>
          <p:cNvPr id="3" name="TextBox 2">
            <a:extLst>
              <a:ext uri="{FF2B5EF4-FFF2-40B4-BE49-F238E27FC236}">
                <a16:creationId xmlns:a16="http://schemas.microsoft.com/office/drawing/2014/main" id="{14673CDB-C335-4BF5-18F4-00065FD3CC47}"/>
              </a:ext>
            </a:extLst>
          </p:cNvPr>
          <p:cNvSpPr txBox="1"/>
          <p:nvPr/>
        </p:nvSpPr>
        <p:spPr>
          <a:xfrm>
            <a:off x="6516216" y="6226187"/>
            <a:ext cx="4572000"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GB" dirty="0"/>
              <a:t>© Cognus Limited 2024</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B8969-A9FB-8EE5-B3FD-EB78847B26A6}"/>
              </a:ext>
            </a:extLst>
          </p:cNvPr>
          <p:cNvSpPr>
            <a:spLocks noGrp="1"/>
          </p:cNvSpPr>
          <p:nvPr>
            <p:ph type="title"/>
          </p:nvPr>
        </p:nvSpPr>
        <p:spPr/>
        <p:txBody>
          <a:bodyPr>
            <a:normAutofit fontScale="90000"/>
          </a:bodyPr>
          <a:lstStyle/>
          <a:p>
            <a:r>
              <a:rPr lang="en-GB" dirty="0"/>
              <a:t>Key Safeguarding Issues</a:t>
            </a:r>
          </a:p>
        </p:txBody>
      </p:sp>
      <p:sp>
        <p:nvSpPr>
          <p:cNvPr id="3" name="Text Placeholder 2">
            <a:extLst>
              <a:ext uri="{FF2B5EF4-FFF2-40B4-BE49-F238E27FC236}">
                <a16:creationId xmlns:a16="http://schemas.microsoft.com/office/drawing/2014/main" id="{DADDF819-C22A-9C23-E068-90AF8AFA0045}"/>
              </a:ext>
            </a:extLst>
          </p:cNvPr>
          <p:cNvSpPr>
            <a:spLocks noGrp="1"/>
          </p:cNvSpPr>
          <p:nvPr>
            <p:ph type="body" idx="1"/>
          </p:nvPr>
        </p:nvSpPr>
        <p:spPr/>
        <p:txBody>
          <a:bodyPr>
            <a:normAutofit lnSpcReduction="10000"/>
          </a:bodyPr>
          <a:lstStyle/>
          <a:p>
            <a:r>
              <a:rPr lang="en-GB" sz="2400" b="1" dirty="0"/>
              <a:t>Abuse and Neglect:</a:t>
            </a:r>
          </a:p>
          <a:p>
            <a:pPr marL="342900" indent="-342900">
              <a:buFont typeface="Arial" panose="020B0604020202020204" pitchFamily="34" charset="0"/>
              <a:buChar char="•"/>
            </a:pPr>
            <a:r>
              <a:rPr lang="en-GB" sz="2400" dirty="0"/>
              <a:t>Physical, emotional, sexual, neglectful abuse &amp; exploitation</a:t>
            </a:r>
          </a:p>
          <a:p>
            <a:pPr marL="342900" indent="-342900">
              <a:buFont typeface="Arial" panose="020B0604020202020204" pitchFamily="34" charset="0"/>
              <a:buChar char="•"/>
            </a:pPr>
            <a:r>
              <a:rPr lang="en-GB" sz="2400" dirty="0"/>
              <a:t>May be harder to identify due to communication barriers or difficulties in understanding boundaries.</a:t>
            </a:r>
          </a:p>
          <a:p>
            <a:endParaRPr lang="en-GB" sz="2400" dirty="0"/>
          </a:p>
          <a:p>
            <a:r>
              <a:rPr lang="en-GB" sz="2400" b="1" dirty="0"/>
              <a:t>Bullying and Peer Pressure:</a:t>
            </a:r>
            <a:endParaRPr lang="en-GB" sz="2400" dirty="0"/>
          </a:p>
          <a:p>
            <a:pPr marL="342900" indent="-342900">
              <a:buFont typeface="Arial" panose="020B0604020202020204" pitchFamily="34" charset="0"/>
              <a:buChar char="•"/>
            </a:pPr>
            <a:r>
              <a:rPr lang="en-GB" sz="2400" dirty="0"/>
              <a:t>SEND children may be more susceptible to bullying due to differences.</a:t>
            </a:r>
          </a:p>
          <a:p>
            <a:pPr marL="342900" indent="-342900">
              <a:buFont typeface="Arial" panose="020B0604020202020204" pitchFamily="34" charset="0"/>
              <a:buChar char="•"/>
            </a:pPr>
            <a:r>
              <a:rPr lang="en-GB" sz="2400" dirty="0"/>
              <a:t>Ensure a supportive and inclusive environment.</a:t>
            </a:r>
          </a:p>
          <a:p>
            <a:pPr marL="342900" indent="-342900">
              <a:buFont typeface="Arial" panose="020B0604020202020204" pitchFamily="34" charset="0"/>
              <a:buChar char="•"/>
            </a:pPr>
            <a:endParaRPr lang="en-GB" sz="2400" dirty="0"/>
          </a:p>
          <a:p>
            <a:r>
              <a:rPr lang="en-GB" sz="2400" b="1" dirty="0"/>
              <a:t>Online Safety:</a:t>
            </a:r>
          </a:p>
          <a:p>
            <a:pPr marL="342900" indent="-342900">
              <a:buFont typeface="Arial" panose="020B0604020202020204" pitchFamily="34" charset="0"/>
              <a:buChar char="•"/>
            </a:pPr>
            <a:r>
              <a:rPr lang="en-GB" sz="2400" dirty="0"/>
              <a:t>Educate SEND children about online risks and appropriate online behaviour.</a:t>
            </a:r>
          </a:p>
          <a:p>
            <a:pPr marL="342900" indent="-342900">
              <a:buFont typeface="Arial" panose="020B0604020202020204" pitchFamily="34" charset="0"/>
              <a:buChar char="•"/>
            </a:pPr>
            <a:r>
              <a:rPr lang="en-GB" sz="2400" dirty="0"/>
              <a:t>Provide supervision and support</a:t>
            </a:r>
          </a:p>
          <a:p>
            <a:pPr marL="342900" indent="-342900">
              <a:buFont typeface="Arial" panose="020B0604020202020204" pitchFamily="34" charset="0"/>
              <a:buChar char="•"/>
            </a:pPr>
            <a:endParaRPr lang="en-GB" sz="2400" b="1" dirty="0"/>
          </a:p>
        </p:txBody>
      </p:sp>
    </p:spTree>
    <p:extLst>
      <p:ext uri="{BB962C8B-B14F-4D97-AF65-F5344CB8AC3E}">
        <p14:creationId xmlns:p14="http://schemas.microsoft.com/office/powerpoint/2010/main" val="4132793661"/>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618C8-370C-5901-C8CB-36721BD65B3F}"/>
              </a:ext>
            </a:extLst>
          </p:cNvPr>
          <p:cNvSpPr>
            <a:spLocks noGrp="1"/>
          </p:cNvSpPr>
          <p:nvPr>
            <p:ph type="title"/>
          </p:nvPr>
        </p:nvSpPr>
        <p:spPr>
          <a:xfrm>
            <a:off x="271587" y="404664"/>
            <a:ext cx="8600825" cy="537595"/>
          </a:xfrm>
        </p:spPr>
        <p:txBody>
          <a:bodyPr>
            <a:normAutofit fontScale="90000"/>
          </a:bodyPr>
          <a:lstStyle/>
          <a:p>
            <a:r>
              <a:rPr lang="en-GB" dirty="0"/>
              <a:t>KCSIE – What are the Barriers when dealing with Children with SEND</a:t>
            </a:r>
          </a:p>
        </p:txBody>
      </p:sp>
      <p:sp>
        <p:nvSpPr>
          <p:cNvPr id="3" name="Text Placeholder 2">
            <a:extLst>
              <a:ext uri="{FF2B5EF4-FFF2-40B4-BE49-F238E27FC236}">
                <a16:creationId xmlns:a16="http://schemas.microsoft.com/office/drawing/2014/main" id="{CAC3F4C1-6498-A8D8-24FB-BA8C885A81F3}"/>
              </a:ext>
            </a:extLst>
          </p:cNvPr>
          <p:cNvSpPr>
            <a:spLocks noGrp="1"/>
          </p:cNvSpPr>
          <p:nvPr>
            <p:ph type="body" idx="1"/>
          </p:nvPr>
        </p:nvSpPr>
        <p:spPr>
          <a:xfrm>
            <a:off x="482343" y="1608041"/>
            <a:ext cx="8600825" cy="4769047"/>
          </a:xfrm>
        </p:spPr>
        <p:txBody>
          <a:bodyPr>
            <a:normAutofit/>
          </a:bodyPr>
          <a:lstStyle/>
          <a:p>
            <a:r>
              <a:rPr lang="en-GB" sz="2000" dirty="0"/>
              <a:t>Assumptions that indicators of possible abuse such as behaviour, mood and </a:t>
            </a:r>
          </a:p>
          <a:p>
            <a:r>
              <a:rPr lang="en-GB" sz="2000" dirty="0"/>
              <a:t>injury relate to the child’s condition without further exploration</a:t>
            </a:r>
          </a:p>
          <a:p>
            <a:endParaRPr lang="en-GB" sz="2000" dirty="0"/>
          </a:p>
          <a:p>
            <a:r>
              <a:rPr lang="en-GB" sz="2000" dirty="0"/>
              <a:t>These children being more prone to peer group isolation or bullying (including </a:t>
            </a:r>
          </a:p>
          <a:p>
            <a:r>
              <a:rPr lang="en-GB" sz="2000" dirty="0"/>
              <a:t>prejudice-based bullying) than other children</a:t>
            </a:r>
          </a:p>
          <a:p>
            <a:endParaRPr lang="en-GB" sz="2000" dirty="0"/>
          </a:p>
          <a:p>
            <a:r>
              <a:rPr lang="en-GB" sz="2000" dirty="0"/>
              <a:t>The potential for children with SEND or certain medical conditions being </a:t>
            </a:r>
          </a:p>
          <a:p>
            <a:r>
              <a:rPr lang="en-GB" sz="2000" dirty="0"/>
              <a:t>disproportionately impacted by behaviours such as bullying, without outwardly </a:t>
            </a:r>
          </a:p>
          <a:p>
            <a:r>
              <a:rPr lang="en-GB" sz="2000" dirty="0"/>
              <a:t>showing any signs</a:t>
            </a:r>
          </a:p>
          <a:p>
            <a:endParaRPr lang="en-GB" sz="2000" dirty="0"/>
          </a:p>
          <a:p>
            <a:r>
              <a:rPr lang="en-GB" sz="2000" dirty="0"/>
              <a:t>Communication barriers and difficulties in managing or reporting these challenges</a:t>
            </a:r>
          </a:p>
          <a:p>
            <a:r>
              <a:rPr lang="en-GB" sz="2000" dirty="0"/>
              <a:t>cognitive understanding – being unable to understand the difference between fact </a:t>
            </a:r>
          </a:p>
          <a:p>
            <a:r>
              <a:rPr lang="en-GB" sz="2000" dirty="0"/>
              <a:t>and fiction in online content and then repeating the content/behaviours in schools </a:t>
            </a:r>
          </a:p>
          <a:p>
            <a:r>
              <a:rPr lang="en-GB" sz="2000" dirty="0"/>
              <a:t>or colleges or the consequences of doing so.</a:t>
            </a:r>
          </a:p>
        </p:txBody>
      </p:sp>
    </p:spTree>
    <p:extLst>
      <p:ext uri="{BB962C8B-B14F-4D97-AF65-F5344CB8AC3E}">
        <p14:creationId xmlns:p14="http://schemas.microsoft.com/office/powerpoint/2010/main" val="2372816764"/>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CB79A-A459-0F64-5C06-24AB819091C8}"/>
              </a:ext>
            </a:extLst>
          </p:cNvPr>
          <p:cNvSpPr>
            <a:spLocks noGrp="1"/>
          </p:cNvSpPr>
          <p:nvPr>
            <p:ph type="title"/>
          </p:nvPr>
        </p:nvSpPr>
        <p:spPr/>
        <p:txBody>
          <a:bodyPr>
            <a:normAutofit fontScale="90000"/>
          </a:bodyPr>
          <a:lstStyle/>
          <a:p>
            <a:r>
              <a:rPr lang="en-GB" dirty="0"/>
              <a:t>NSPCC - Misunderstanding the signs of abuse</a:t>
            </a:r>
          </a:p>
        </p:txBody>
      </p:sp>
      <p:sp>
        <p:nvSpPr>
          <p:cNvPr id="3" name="Text Placeholder 2">
            <a:extLst>
              <a:ext uri="{FF2B5EF4-FFF2-40B4-BE49-F238E27FC236}">
                <a16:creationId xmlns:a16="http://schemas.microsoft.com/office/drawing/2014/main" id="{1613FADD-81BE-6BC1-28FF-BA081DFBF32B}"/>
              </a:ext>
            </a:extLst>
          </p:cNvPr>
          <p:cNvSpPr>
            <a:spLocks noGrp="1"/>
          </p:cNvSpPr>
          <p:nvPr>
            <p:ph type="body" idx="1"/>
          </p:nvPr>
        </p:nvSpPr>
        <p:spPr/>
        <p:txBody>
          <a:bodyPr>
            <a:normAutofit lnSpcReduction="10000"/>
          </a:bodyPr>
          <a:lstStyle/>
          <a:p>
            <a:r>
              <a:rPr lang="en-GB" sz="2400" dirty="0"/>
              <a:t>It’s not always easy to spot the signs of abuse. In some cases, adults may mistake the indicators of abuse for signs of a child’s disability.</a:t>
            </a:r>
          </a:p>
          <a:p>
            <a:endParaRPr lang="en-GB" sz="2400" dirty="0"/>
          </a:p>
          <a:p>
            <a:pPr marL="342900" indent="-342900">
              <a:buFont typeface="Arial" panose="020B0604020202020204" pitchFamily="34" charset="0"/>
              <a:buChar char="•"/>
            </a:pPr>
            <a:r>
              <a:rPr lang="en-GB" sz="2400" dirty="0"/>
              <a:t>A child experiencing abuse or attempting to disclose abuse may display behaviours which are misinterpreted as part of a child’s disability or health condition rather than an indicator of abuse. This can prevent adults from taking action.</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Injuries such as bruising may not raise the same level of concern as they would if seen on their peers. Adults may assume that bruising was self-inflicted or caused by disability equipment or problems with mobility.</a:t>
            </a:r>
          </a:p>
        </p:txBody>
      </p:sp>
      <p:pic>
        <p:nvPicPr>
          <p:cNvPr id="5" name="Picture 4">
            <a:extLst>
              <a:ext uri="{FF2B5EF4-FFF2-40B4-BE49-F238E27FC236}">
                <a16:creationId xmlns:a16="http://schemas.microsoft.com/office/drawing/2014/main" id="{11DF17B5-5206-9C93-652E-D34F421DC246}"/>
              </a:ext>
            </a:extLst>
          </p:cNvPr>
          <p:cNvPicPr>
            <a:picLocks noChangeAspect="1"/>
          </p:cNvPicPr>
          <p:nvPr/>
        </p:nvPicPr>
        <p:blipFill>
          <a:blip r:embed="rId2"/>
          <a:stretch>
            <a:fillRect/>
          </a:stretch>
        </p:blipFill>
        <p:spPr>
          <a:xfrm>
            <a:off x="7247090" y="5805264"/>
            <a:ext cx="1767760" cy="956861"/>
          </a:xfrm>
          <a:prstGeom prst="rect">
            <a:avLst/>
          </a:prstGeom>
        </p:spPr>
      </p:pic>
      <p:pic>
        <p:nvPicPr>
          <p:cNvPr id="6" name="Picture 5">
            <a:extLst>
              <a:ext uri="{FF2B5EF4-FFF2-40B4-BE49-F238E27FC236}">
                <a16:creationId xmlns:a16="http://schemas.microsoft.com/office/drawing/2014/main" id="{438CBA8E-1D6C-46CF-1966-BD21C6FC1226}"/>
              </a:ext>
            </a:extLst>
          </p:cNvPr>
          <p:cNvPicPr>
            <a:picLocks noChangeAspect="1"/>
          </p:cNvPicPr>
          <p:nvPr/>
        </p:nvPicPr>
        <p:blipFill>
          <a:blip r:embed="rId3"/>
          <a:stretch>
            <a:fillRect/>
          </a:stretch>
        </p:blipFill>
        <p:spPr>
          <a:xfrm>
            <a:off x="6948264" y="119420"/>
            <a:ext cx="1046302" cy="565569"/>
          </a:xfrm>
          <a:prstGeom prst="rect">
            <a:avLst/>
          </a:prstGeom>
        </p:spPr>
      </p:pic>
    </p:spTree>
    <p:extLst>
      <p:ext uri="{BB962C8B-B14F-4D97-AF65-F5344CB8AC3E}">
        <p14:creationId xmlns:p14="http://schemas.microsoft.com/office/powerpoint/2010/main" val="1547047429"/>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A47B5-DB28-1B66-7690-DA852C009B0C}"/>
              </a:ext>
            </a:extLst>
          </p:cNvPr>
          <p:cNvSpPr>
            <a:spLocks noGrp="1"/>
          </p:cNvSpPr>
          <p:nvPr>
            <p:ph type="title"/>
          </p:nvPr>
        </p:nvSpPr>
        <p:spPr/>
        <p:txBody>
          <a:bodyPr>
            <a:normAutofit fontScale="90000"/>
          </a:bodyPr>
          <a:lstStyle/>
          <a:p>
            <a:r>
              <a:rPr lang="en-GB" dirty="0"/>
              <a:t>NSPCC - Misunderstanding the signs of abuse</a:t>
            </a:r>
          </a:p>
        </p:txBody>
      </p:sp>
      <p:sp>
        <p:nvSpPr>
          <p:cNvPr id="3" name="Text Placeholder 2">
            <a:extLst>
              <a:ext uri="{FF2B5EF4-FFF2-40B4-BE49-F238E27FC236}">
                <a16:creationId xmlns:a16="http://schemas.microsoft.com/office/drawing/2014/main" id="{24815569-31EA-004D-879A-5DF4BD013B3C}"/>
              </a:ext>
            </a:extLst>
          </p:cNvPr>
          <p:cNvSpPr>
            <a:spLocks noGrp="1"/>
          </p:cNvSpPr>
          <p:nvPr>
            <p:ph type="body" idx="1"/>
          </p:nvPr>
        </p:nvSpPr>
        <p:spPr>
          <a:xfrm>
            <a:off x="482343" y="1608041"/>
            <a:ext cx="8390070" cy="4769047"/>
          </a:xfrm>
        </p:spPr>
        <p:txBody>
          <a:bodyPr>
            <a:normAutofit/>
          </a:bodyPr>
          <a:lstStyle/>
          <a:p>
            <a:r>
              <a:rPr lang="en-GB" sz="2000" dirty="0"/>
              <a:t>Children and young people with speech, language and communication needs (including those who are d/Deaf or have a learning disability or physical disability) face extra barriers when it comes to sharing their worries and concerns.</a:t>
            </a:r>
          </a:p>
          <a:p>
            <a:endParaRPr lang="en-GB" sz="2000" dirty="0"/>
          </a:p>
          <a:p>
            <a:pPr marL="342900" indent="-342900">
              <a:buFont typeface="Arial" panose="020B0604020202020204" pitchFamily="34" charset="0"/>
              <a:buChar char="•"/>
            </a:pPr>
            <a:r>
              <a:rPr lang="en-GB" sz="2000" dirty="0"/>
              <a:t>Adults may have difficulty understanding a child’s speech so they may not realise when a child is trying to tell them about abuse.</a:t>
            </a:r>
          </a:p>
          <a:p>
            <a:pPr marL="342900" indent="-342900">
              <a:buFont typeface="Arial" panose="020B0604020202020204" pitchFamily="34" charset="0"/>
              <a:buChar char="•"/>
            </a:pPr>
            <a:r>
              <a:rPr lang="en-GB" sz="2000" dirty="0"/>
              <a:t>Adults may not have the knowledge, skills, equipment or resources to communicate with a child, which can make it harder for children to share their thoughts and feelings.</a:t>
            </a:r>
          </a:p>
          <a:p>
            <a:pPr marL="342900" indent="-342900">
              <a:buFont typeface="Arial" panose="020B0604020202020204" pitchFamily="34" charset="0"/>
              <a:buChar char="•"/>
            </a:pPr>
            <a:r>
              <a:rPr lang="en-GB" sz="2000" dirty="0"/>
              <a:t>Relying on parents or carers to speak on behalf of their children may pose a risk if the child is being abused by their parent or carer.</a:t>
            </a:r>
          </a:p>
          <a:p>
            <a:pPr marL="342900" indent="-342900">
              <a:buFont typeface="Arial" panose="020B0604020202020204" pitchFamily="34" charset="0"/>
              <a:buChar char="•"/>
            </a:pPr>
            <a:r>
              <a:rPr lang="en-GB" sz="2000" dirty="0"/>
              <a:t>Some children haven’t been taught the language they need to describe what’s happened to them. Without this education children can struggle to name and disclose concerns.</a:t>
            </a:r>
          </a:p>
        </p:txBody>
      </p:sp>
      <p:pic>
        <p:nvPicPr>
          <p:cNvPr id="4" name="Picture 3">
            <a:extLst>
              <a:ext uri="{FF2B5EF4-FFF2-40B4-BE49-F238E27FC236}">
                <a16:creationId xmlns:a16="http://schemas.microsoft.com/office/drawing/2014/main" id="{3ECD7A73-6B1D-3467-79F4-58C09EF19428}"/>
              </a:ext>
            </a:extLst>
          </p:cNvPr>
          <p:cNvPicPr>
            <a:picLocks noChangeAspect="1"/>
          </p:cNvPicPr>
          <p:nvPr/>
        </p:nvPicPr>
        <p:blipFill>
          <a:blip r:embed="rId2"/>
          <a:stretch>
            <a:fillRect/>
          </a:stretch>
        </p:blipFill>
        <p:spPr>
          <a:xfrm>
            <a:off x="6300192" y="5649507"/>
            <a:ext cx="2232248" cy="1208493"/>
          </a:xfrm>
          <a:prstGeom prst="rect">
            <a:avLst/>
          </a:prstGeom>
        </p:spPr>
      </p:pic>
      <p:pic>
        <p:nvPicPr>
          <p:cNvPr id="5" name="Picture 4">
            <a:extLst>
              <a:ext uri="{FF2B5EF4-FFF2-40B4-BE49-F238E27FC236}">
                <a16:creationId xmlns:a16="http://schemas.microsoft.com/office/drawing/2014/main" id="{7C0231F7-E564-D2E0-02C5-EE5F24B5533E}"/>
              </a:ext>
            </a:extLst>
          </p:cNvPr>
          <p:cNvPicPr>
            <a:picLocks noChangeAspect="1"/>
          </p:cNvPicPr>
          <p:nvPr/>
        </p:nvPicPr>
        <p:blipFill>
          <a:blip r:embed="rId3"/>
          <a:stretch>
            <a:fillRect/>
          </a:stretch>
        </p:blipFill>
        <p:spPr>
          <a:xfrm>
            <a:off x="6785153" y="120300"/>
            <a:ext cx="1262326" cy="682339"/>
          </a:xfrm>
          <a:prstGeom prst="rect">
            <a:avLst/>
          </a:prstGeom>
        </p:spPr>
      </p:pic>
    </p:spTree>
    <p:extLst>
      <p:ext uri="{BB962C8B-B14F-4D97-AF65-F5344CB8AC3E}">
        <p14:creationId xmlns:p14="http://schemas.microsoft.com/office/powerpoint/2010/main" val="3216998288"/>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076D6FE-8E0A-8BD1-957D-D2E1034C4EA6}"/>
              </a:ext>
            </a:extLst>
          </p:cNvPr>
          <p:cNvPicPr>
            <a:picLocks noChangeAspect="1"/>
          </p:cNvPicPr>
          <p:nvPr/>
        </p:nvPicPr>
        <p:blipFill>
          <a:blip r:embed="rId2"/>
          <a:stretch>
            <a:fillRect/>
          </a:stretch>
        </p:blipFill>
        <p:spPr>
          <a:xfrm>
            <a:off x="7104420" y="5900845"/>
            <a:ext cx="1767993" cy="957155"/>
          </a:xfrm>
          <a:prstGeom prst="rect">
            <a:avLst/>
          </a:prstGeom>
        </p:spPr>
      </p:pic>
      <p:sp>
        <p:nvSpPr>
          <p:cNvPr id="2" name="Title 1">
            <a:extLst>
              <a:ext uri="{FF2B5EF4-FFF2-40B4-BE49-F238E27FC236}">
                <a16:creationId xmlns:a16="http://schemas.microsoft.com/office/drawing/2014/main" id="{D7FBC35C-06E3-C09A-3DBF-0EC0C21374A2}"/>
              </a:ext>
            </a:extLst>
          </p:cNvPr>
          <p:cNvSpPr>
            <a:spLocks noGrp="1"/>
          </p:cNvSpPr>
          <p:nvPr>
            <p:ph type="title"/>
          </p:nvPr>
        </p:nvSpPr>
        <p:spPr/>
        <p:txBody>
          <a:bodyPr>
            <a:normAutofit fontScale="90000"/>
          </a:bodyPr>
          <a:lstStyle/>
          <a:p>
            <a:r>
              <a:rPr lang="en-GB" dirty="0"/>
              <a:t>NSPCC - Lack of education on staying safe</a:t>
            </a:r>
          </a:p>
        </p:txBody>
      </p:sp>
      <p:sp>
        <p:nvSpPr>
          <p:cNvPr id="3" name="Text Placeholder 2">
            <a:extLst>
              <a:ext uri="{FF2B5EF4-FFF2-40B4-BE49-F238E27FC236}">
                <a16:creationId xmlns:a16="http://schemas.microsoft.com/office/drawing/2014/main" id="{D3B053A9-9E98-226F-0BCF-56F35A4FDFD0}"/>
              </a:ext>
            </a:extLst>
          </p:cNvPr>
          <p:cNvSpPr>
            <a:spLocks noGrp="1"/>
          </p:cNvSpPr>
          <p:nvPr>
            <p:ph type="body" idx="1"/>
          </p:nvPr>
        </p:nvSpPr>
        <p:spPr>
          <a:xfrm>
            <a:off x="482343" y="1608041"/>
            <a:ext cx="8390070" cy="4769047"/>
          </a:xfrm>
        </p:spPr>
        <p:txBody>
          <a:bodyPr>
            <a:normAutofit/>
          </a:bodyPr>
          <a:lstStyle/>
          <a:p>
            <a:r>
              <a:rPr lang="en-GB" sz="2000" dirty="0"/>
              <a:t>d/Deaf children and children who have disabilities need to be taught about abuse as they may think that the abuse they are experiencing is ‘normal’, especially if they are isolated. Without this knowledge children may not recognise that they are being abused.</a:t>
            </a:r>
          </a:p>
          <a:p>
            <a:endParaRPr lang="en-GB" sz="2000" dirty="0"/>
          </a:p>
          <a:p>
            <a:r>
              <a:rPr lang="en-GB" sz="2000" dirty="0"/>
              <a:t>Personal safety programmes and relationships and sex education (RSE) are not always made accessible and are not always taught in specialist schools. This can be for a number of reasons:</a:t>
            </a:r>
          </a:p>
          <a:p>
            <a:endParaRPr lang="en-GB" sz="2000" dirty="0"/>
          </a:p>
        </p:txBody>
      </p:sp>
      <p:pic>
        <p:nvPicPr>
          <p:cNvPr id="5" name="Picture 4">
            <a:extLst>
              <a:ext uri="{FF2B5EF4-FFF2-40B4-BE49-F238E27FC236}">
                <a16:creationId xmlns:a16="http://schemas.microsoft.com/office/drawing/2014/main" id="{5A1BD082-B270-86CA-8FF2-6516F94CC785}"/>
              </a:ext>
            </a:extLst>
          </p:cNvPr>
          <p:cNvPicPr>
            <a:picLocks noChangeAspect="1"/>
          </p:cNvPicPr>
          <p:nvPr/>
        </p:nvPicPr>
        <p:blipFill>
          <a:blip r:embed="rId3"/>
          <a:stretch>
            <a:fillRect/>
          </a:stretch>
        </p:blipFill>
        <p:spPr>
          <a:xfrm>
            <a:off x="6372200" y="178666"/>
            <a:ext cx="1118310" cy="604492"/>
          </a:xfrm>
          <a:prstGeom prst="rect">
            <a:avLst/>
          </a:prstGeom>
        </p:spPr>
      </p:pic>
    </p:spTree>
    <p:extLst>
      <p:ext uri="{BB962C8B-B14F-4D97-AF65-F5344CB8AC3E}">
        <p14:creationId xmlns:p14="http://schemas.microsoft.com/office/powerpoint/2010/main" val="3734311425"/>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26203-FF9C-6720-6952-839887C96BD2}"/>
              </a:ext>
            </a:extLst>
          </p:cNvPr>
          <p:cNvSpPr>
            <a:spLocks noGrp="1"/>
          </p:cNvSpPr>
          <p:nvPr>
            <p:ph type="title"/>
          </p:nvPr>
        </p:nvSpPr>
        <p:spPr/>
        <p:txBody>
          <a:bodyPr>
            <a:normAutofit fontScale="90000"/>
          </a:bodyPr>
          <a:lstStyle/>
          <a:p>
            <a:r>
              <a:rPr lang="en-GB" dirty="0"/>
              <a:t>NSPCC - Lack of education on staying safe</a:t>
            </a:r>
          </a:p>
        </p:txBody>
      </p:sp>
      <p:sp>
        <p:nvSpPr>
          <p:cNvPr id="3" name="Text Placeholder 2">
            <a:extLst>
              <a:ext uri="{FF2B5EF4-FFF2-40B4-BE49-F238E27FC236}">
                <a16:creationId xmlns:a16="http://schemas.microsoft.com/office/drawing/2014/main" id="{C6D58E27-A015-46BE-CDFB-05402FAFB696}"/>
              </a:ext>
            </a:extLst>
          </p:cNvPr>
          <p:cNvSpPr>
            <a:spLocks noGrp="1"/>
          </p:cNvSpPr>
          <p:nvPr>
            <p:ph type="body" idx="1"/>
          </p:nvPr>
        </p:nvSpPr>
        <p:spPr>
          <a:xfrm>
            <a:off x="179512" y="1399895"/>
            <a:ext cx="8482145" cy="4769047"/>
          </a:xfrm>
        </p:spPr>
        <p:txBody>
          <a:bodyPr>
            <a:normAutofit fontScale="92500" lnSpcReduction="20000"/>
          </a:bodyPr>
          <a:lstStyle/>
          <a:p>
            <a:pPr marL="342900" indent="-342900">
              <a:buFont typeface="Arial" panose="020B0604020202020204" pitchFamily="34" charset="0"/>
              <a:buChar char="•"/>
            </a:pPr>
            <a:r>
              <a:rPr lang="en-GB" sz="2000" dirty="0"/>
              <a:t>adults may not always know an appropriate and accessible way to teach children with communication needs about what about is or how to stay safe </a:t>
            </a:r>
          </a:p>
          <a:p>
            <a:endParaRPr lang="en-GB" sz="2000" dirty="0"/>
          </a:p>
          <a:p>
            <a:pPr marL="342900" indent="-342900">
              <a:buFont typeface="Arial" panose="020B0604020202020204" pitchFamily="34" charset="0"/>
              <a:buChar char="•"/>
            </a:pPr>
            <a:r>
              <a:rPr lang="en-GB" sz="2000" dirty="0"/>
              <a:t>lessons may not be taught in a way that makes sense to d/Deaf children or children who have disabilities. For example, there may be no facilities to include British Sign Language (BSL) or captions</a:t>
            </a:r>
          </a:p>
          <a:p>
            <a:endParaRPr lang="en-GB" sz="2000" dirty="0"/>
          </a:p>
          <a:p>
            <a:pPr marL="342900" indent="-342900">
              <a:buFont typeface="Arial" panose="020B0604020202020204" pitchFamily="34" charset="0"/>
              <a:buChar char="•"/>
            </a:pPr>
            <a:r>
              <a:rPr lang="en-GB" sz="2000" dirty="0"/>
              <a:t>parents and professionals may not think they need to, or may not think it is appropriate to, teach children who are d/Deaf or who have disabilities about sex, or relationships</a:t>
            </a:r>
          </a:p>
          <a:p>
            <a:endParaRPr lang="en-GB" sz="2000" dirty="0"/>
          </a:p>
          <a:p>
            <a:pPr marL="342900" indent="-342900">
              <a:buFont typeface="Arial" panose="020B0604020202020204" pitchFamily="34" charset="0"/>
              <a:buChar char="•"/>
            </a:pPr>
            <a:r>
              <a:rPr lang="en-GB" sz="2000" dirty="0"/>
              <a:t>teachers may feel they need more training about how to deliver lessons to children who are d/Deaf or who have disabilities</a:t>
            </a:r>
          </a:p>
          <a:p>
            <a:endParaRPr lang="en-GB" sz="2000" dirty="0"/>
          </a:p>
          <a:p>
            <a:pPr marL="342900" indent="-342900">
              <a:buFont typeface="Arial" panose="020B0604020202020204" pitchFamily="34" charset="0"/>
              <a:buChar char="•"/>
            </a:pPr>
            <a:r>
              <a:rPr lang="en-GB" sz="2000" dirty="0"/>
              <a:t>schools may not prioritise programmes being taught in a more accessible way</a:t>
            </a:r>
          </a:p>
          <a:p>
            <a:pPr marL="342900" indent="-342900">
              <a:buFont typeface="Arial" panose="020B0604020202020204" pitchFamily="34" charset="0"/>
              <a:buChar char="•"/>
            </a:pPr>
            <a:endParaRPr lang="en-GB" sz="2000" dirty="0"/>
          </a:p>
          <a:p>
            <a:r>
              <a:rPr lang="en-GB" sz="2000" b="1" dirty="0"/>
              <a:t>As a result, a d/Deaf child or a child who has a disability may not know how to recognise abuse or who to tell.</a:t>
            </a:r>
          </a:p>
        </p:txBody>
      </p:sp>
      <p:pic>
        <p:nvPicPr>
          <p:cNvPr id="4" name="Picture 3">
            <a:extLst>
              <a:ext uri="{FF2B5EF4-FFF2-40B4-BE49-F238E27FC236}">
                <a16:creationId xmlns:a16="http://schemas.microsoft.com/office/drawing/2014/main" id="{6F0BF872-4AF5-4D92-C37C-A399BDDA6938}"/>
              </a:ext>
            </a:extLst>
          </p:cNvPr>
          <p:cNvPicPr>
            <a:picLocks noChangeAspect="1"/>
          </p:cNvPicPr>
          <p:nvPr/>
        </p:nvPicPr>
        <p:blipFill>
          <a:blip r:embed="rId2"/>
          <a:stretch>
            <a:fillRect/>
          </a:stretch>
        </p:blipFill>
        <p:spPr>
          <a:xfrm>
            <a:off x="6732240" y="5653050"/>
            <a:ext cx="1800200" cy="974592"/>
          </a:xfrm>
          <a:prstGeom prst="rect">
            <a:avLst/>
          </a:prstGeom>
        </p:spPr>
      </p:pic>
      <p:pic>
        <p:nvPicPr>
          <p:cNvPr id="5" name="Picture 4">
            <a:extLst>
              <a:ext uri="{FF2B5EF4-FFF2-40B4-BE49-F238E27FC236}">
                <a16:creationId xmlns:a16="http://schemas.microsoft.com/office/drawing/2014/main" id="{9C275AE6-BE9C-CD05-D776-DADD960BC13F}"/>
              </a:ext>
            </a:extLst>
          </p:cNvPr>
          <p:cNvPicPr>
            <a:picLocks noChangeAspect="1"/>
          </p:cNvPicPr>
          <p:nvPr/>
        </p:nvPicPr>
        <p:blipFill>
          <a:blip r:embed="rId3"/>
          <a:stretch>
            <a:fillRect/>
          </a:stretch>
        </p:blipFill>
        <p:spPr>
          <a:xfrm>
            <a:off x="6547848" y="206049"/>
            <a:ext cx="1084492" cy="586212"/>
          </a:xfrm>
          <a:prstGeom prst="rect">
            <a:avLst/>
          </a:prstGeom>
        </p:spPr>
      </p:pic>
    </p:spTree>
    <p:extLst>
      <p:ext uri="{BB962C8B-B14F-4D97-AF65-F5344CB8AC3E}">
        <p14:creationId xmlns:p14="http://schemas.microsoft.com/office/powerpoint/2010/main" val="2405857817"/>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32D7A-3A47-176D-A8C3-FD3CFCCD6F33}"/>
              </a:ext>
            </a:extLst>
          </p:cNvPr>
          <p:cNvSpPr>
            <a:spLocks noGrp="1"/>
          </p:cNvSpPr>
          <p:nvPr>
            <p:ph type="title"/>
          </p:nvPr>
        </p:nvSpPr>
        <p:spPr/>
        <p:txBody>
          <a:bodyPr>
            <a:normAutofit fontScale="90000"/>
          </a:bodyPr>
          <a:lstStyle/>
          <a:p>
            <a:r>
              <a:rPr lang="en-GB" dirty="0"/>
              <a:t>NSPCC - Increased isolation</a:t>
            </a:r>
          </a:p>
        </p:txBody>
      </p:sp>
      <p:sp>
        <p:nvSpPr>
          <p:cNvPr id="3" name="Text Placeholder 2">
            <a:extLst>
              <a:ext uri="{FF2B5EF4-FFF2-40B4-BE49-F238E27FC236}">
                <a16:creationId xmlns:a16="http://schemas.microsoft.com/office/drawing/2014/main" id="{04B1DEA5-9DDA-82E4-24B4-A4CB6285177D}"/>
              </a:ext>
            </a:extLst>
          </p:cNvPr>
          <p:cNvSpPr>
            <a:spLocks noGrp="1"/>
          </p:cNvSpPr>
          <p:nvPr>
            <p:ph type="body" idx="1"/>
          </p:nvPr>
        </p:nvSpPr>
        <p:spPr/>
        <p:txBody>
          <a:bodyPr>
            <a:normAutofit/>
          </a:bodyPr>
          <a:lstStyle/>
          <a:p>
            <a:r>
              <a:rPr lang="en-GB" sz="2400" dirty="0"/>
              <a:t>Abuse and neglect are more likely to remain hidden when d/Deaf children and children who have disabilities do not have access to someone they trust.</a:t>
            </a:r>
          </a:p>
          <a:p>
            <a:endParaRPr lang="en-GB" sz="2400" dirty="0"/>
          </a:p>
          <a:p>
            <a:r>
              <a:rPr lang="en-GB" sz="2400" dirty="0"/>
              <a:t>d/Deaf children and children who have disabilities may have less contact with other people than their peers because they have:</a:t>
            </a:r>
          </a:p>
          <a:p>
            <a:endParaRPr lang="en-GB" sz="2400" dirty="0"/>
          </a:p>
          <a:p>
            <a:pPr marL="342900" indent="-342900">
              <a:buFont typeface="Arial" panose="020B0604020202020204" pitchFamily="34" charset="0"/>
              <a:buChar char="•"/>
            </a:pPr>
            <a:r>
              <a:rPr lang="en-GB" sz="2400" dirty="0"/>
              <a:t>fewer out of school opportunities and accessible events than their peers</a:t>
            </a:r>
          </a:p>
          <a:p>
            <a:pPr marL="342900" indent="-342900">
              <a:buFont typeface="Arial" panose="020B0604020202020204" pitchFamily="34" charset="0"/>
              <a:buChar char="•"/>
            </a:pPr>
            <a:r>
              <a:rPr lang="en-GB" sz="2400" dirty="0"/>
              <a:t>fewer opportunities for spontaneous fun with friends</a:t>
            </a:r>
          </a:p>
          <a:p>
            <a:pPr marL="342900" indent="-342900">
              <a:buFont typeface="Arial" panose="020B0604020202020204" pitchFamily="34" charset="0"/>
              <a:buChar char="•"/>
            </a:pPr>
            <a:r>
              <a:rPr lang="en-GB" sz="2400" dirty="0"/>
              <a:t>less access to transport</a:t>
            </a:r>
          </a:p>
        </p:txBody>
      </p:sp>
      <p:pic>
        <p:nvPicPr>
          <p:cNvPr id="4" name="Picture 3">
            <a:extLst>
              <a:ext uri="{FF2B5EF4-FFF2-40B4-BE49-F238E27FC236}">
                <a16:creationId xmlns:a16="http://schemas.microsoft.com/office/drawing/2014/main" id="{C7B5602B-7787-F0E2-4E98-68021346104C}"/>
              </a:ext>
            </a:extLst>
          </p:cNvPr>
          <p:cNvPicPr>
            <a:picLocks noChangeAspect="1"/>
          </p:cNvPicPr>
          <p:nvPr/>
        </p:nvPicPr>
        <p:blipFill>
          <a:blip r:embed="rId2"/>
          <a:stretch>
            <a:fillRect/>
          </a:stretch>
        </p:blipFill>
        <p:spPr>
          <a:xfrm>
            <a:off x="7075346" y="5805264"/>
            <a:ext cx="1804572" cy="975445"/>
          </a:xfrm>
          <a:prstGeom prst="rect">
            <a:avLst/>
          </a:prstGeom>
        </p:spPr>
      </p:pic>
      <p:pic>
        <p:nvPicPr>
          <p:cNvPr id="5" name="Picture 4">
            <a:extLst>
              <a:ext uri="{FF2B5EF4-FFF2-40B4-BE49-F238E27FC236}">
                <a16:creationId xmlns:a16="http://schemas.microsoft.com/office/drawing/2014/main" id="{A8670EB0-F97B-4157-7889-FEEBD32A6E95}"/>
              </a:ext>
            </a:extLst>
          </p:cNvPr>
          <p:cNvPicPr>
            <a:picLocks noChangeAspect="1"/>
          </p:cNvPicPr>
          <p:nvPr/>
        </p:nvPicPr>
        <p:blipFill>
          <a:blip r:embed="rId2"/>
          <a:stretch>
            <a:fillRect/>
          </a:stretch>
        </p:blipFill>
        <p:spPr>
          <a:xfrm>
            <a:off x="5270774" y="212553"/>
            <a:ext cx="1245442" cy="673212"/>
          </a:xfrm>
          <a:prstGeom prst="rect">
            <a:avLst/>
          </a:prstGeom>
        </p:spPr>
      </p:pic>
    </p:spTree>
    <p:extLst>
      <p:ext uri="{BB962C8B-B14F-4D97-AF65-F5344CB8AC3E}">
        <p14:creationId xmlns:p14="http://schemas.microsoft.com/office/powerpoint/2010/main" val="2229015888"/>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3A0EC-A73E-A491-4736-946E895E2BAC}"/>
              </a:ext>
            </a:extLst>
          </p:cNvPr>
          <p:cNvSpPr>
            <a:spLocks noGrp="1"/>
          </p:cNvSpPr>
          <p:nvPr>
            <p:ph type="title"/>
          </p:nvPr>
        </p:nvSpPr>
        <p:spPr/>
        <p:txBody>
          <a:bodyPr>
            <a:normAutofit fontScale="90000"/>
          </a:bodyPr>
          <a:lstStyle/>
          <a:p>
            <a:r>
              <a:rPr lang="en-GB" dirty="0"/>
              <a:t>NSPCC - Increased isolation</a:t>
            </a:r>
          </a:p>
        </p:txBody>
      </p:sp>
      <p:sp>
        <p:nvSpPr>
          <p:cNvPr id="3" name="Text Placeholder 2">
            <a:extLst>
              <a:ext uri="{FF2B5EF4-FFF2-40B4-BE49-F238E27FC236}">
                <a16:creationId xmlns:a16="http://schemas.microsoft.com/office/drawing/2014/main" id="{AFECA014-7C9C-F0F0-3802-85DDCB483149}"/>
              </a:ext>
            </a:extLst>
          </p:cNvPr>
          <p:cNvSpPr>
            <a:spLocks noGrp="1"/>
          </p:cNvSpPr>
          <p:nvPr>
            <p:ph type="body" idx="1"/>
          </p:nvPr>
        </p:nvSpPr>
        <p:spPr>
          <a:xfrm>
            <a:off x="482343" y="1336817"/>
            <a:ext cx="7648627" cy="4769047"/>
          </a:xfrm>
        </p:spPr>
        <p:txBody>
          <a:bodyPr>
            <a:normAutofit lnSpcReduction="10000"/>
          </a:bodyPr>
          <a:lstStyle/>
          <a:p>
            <a:r>
              <a:rPr lang="en-GB" sz="2400" dirty="0"/>
              <a:t>d/Deaf children and children who have disabilities may also be isolated from the people they usually share their views and needs with if they live away from home in residential settings.</a:t>
            </a:r>
          </a:p>
          <a:p>
            <a:endParaRPr lang="en-GB" sz="2400" dirty="0"/>
          </a:p>
          <a:p>
            <a:r>
              <a:rPr lang="en-GB" sz="2400" dirty="0"/>
              <a:t>Placements far from home can make it difficult for family to visit regularly.</a:t>
            </a:r>
          </a:p>
          <a:p>
            <a:endParaRPr lang="en-GB" sz="2400" dirty="0"/>
          </a:p>
          <a:p>
            <a:r>
              <a:rPr lang="en-GB" sz="2400" dirty="0"/>
              <a:t>This means they may have fewer people to turn to if they need help or support. </a:t>
            </a:r>
          </a:p>
          <a:p>
            <a:endParaRPr lang="en-GB" sz="2400" dirty="0"/>
          </a:p>
          <a:p>
            <a:r>
              <a:rPr lang="en-GB" sz="2400" dirty="0"/>
              <a:t>The Child Safeguarding Practice Review Panel has set out learning and recommendations for keeping d/Deaf children and children who have disabilities safe in residential settings.</a:t>
            </a:r>
          </a:p>
        </p:txBody>
      </p:sp>
      <p:pic>
        <p:nvPicPr>
          <p:cNvPr id="4" name="Picture 3">
            <a:extLst>
              <a:ext uri="{FF2B5EF4-FFF2-40B4-BE49-F238E27FC236}">
                <a16:creationId xmlns:a16="http://schemas.microsoft.com/office/drawing/2014/main" id="{B7E3512C-8003-530B-1515-2D072EF97203}"/>
              </a:ext>
            </a:extLst>
          </p:cNvPr>
          <p:cNvPicPr>
            <a:picLocks noChangeAspect="1"/>
          </p:cNvPicPr>
          <p:nvPr/>
        </p:nvPicPr>
        <p:blipFill>
          <a:blip r:embed="rId2"/>
          <a:stretch>
            <a:fillRect/>
          </a:stretch>
        </p:blipFill>
        <p:spPr>
          <a:xfrm>
            <a:off x="5004048" y="193241"/>
            <a:ext cx="1372524" cy="741905"/>
          </a:xfrm>
          <a:prstGeom prst="rect">
            <a:avLst/>
          </a:prstGeom>
        </p:spPr>
      </p:pic>
      <p:pic>
        <p:nvPicPr>
          <p:cNvPr id="5" name="Picture 4">
            <a:extLst>
              <a:ext uri="{FF2B5EF4-FFF2-40B4-BE49-F238E27FC236}">
                <a16:creationId xmlns:a16="http://schemas.microsoft.com/office/drawing/2014/main" id="{505BA45A-D8EF-34B5-161E-BB5D13883ABA}"/>
              </a:ext>
            </a:extLst>
          </p:cNvPr>
          <p:cNvPicPr>
            <a:picLocks noChangeAspect="1"/>
          </p:cNvPicPr>
          <p:nvPr/>
        </p:nvPicPr>
        <p:blipFill>
          <a:blip r:embed="rId2"/>
          <a:stretch>
            <a:fillRect/>
          </a:stretch>
        </p:blipFill>
        <p:spPr>
          <a:xfrm>
            <a:off x="7315840" y="6087203"/>
            <a:ext cx="1345817" cy="727469"/>
          </a:xfrm>
          <a:prstGeom prst="rect">
            <a:avLst/>
          </a:prstGeom>
        </p:spPr>
      </p:pic>
    </p:spTree>
    <p:extLst>
      <p:ext uri="{BB962C8B-B14F-4D97-AF65-F5344CB8AC3E}">
        <p14:creationId xmlns:p14="http://schemas.microsoft.com/office/powerpoint/2010/main" val="1848531190"/>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93E32-519C-5229-7897-F5AEFB7EAE18}"/>
              </a:ext>
            </a:extLst>
          </p:cNvPr>
          <p:cNvSpPr>
            <a:spLocks noGrp="1"/>
          </p:cNvSpPr>
          <p:nvPr>
            <p:ph type="title"/>
          </p:nvPr>
        </p:nvSpPr>
        <p:spPr/>
        <p:txBody>
          <a:bodyPr>
            <a:normAutofit fontScale="90000"/>
          </a:bodyPr>
          <a:lstStyle/>
          <a:p>
            <a:r>
              <a:rPr lang="en-GB" dirty="0"/>
              <a:t>NSPCC - Dependency on others</a:t>
            </a:r>
          </a:p>
        </p:txBody>
      </p:sp>
      <p:sp>
        <p:nvSpPr>
          <p:cNvPr id="3" name="Text Placeholder 2">
            <a:extLst>
              <a:ext uri="{FF2B5EF4-FFF2-40B4-BE49-F238E27FC236}">
                <a16:creationId xmlns:a16="http://schemas.microsoft.com/office/drawing/2014/main" id="{99EC3A92-2317-4278-0D1B-E66FB826C1C6}"/>
              </a:ext>
            </a:extLst>
          </p:cNvPr>
          <p:cNvSpPr>
            <a:spLocks noGrp="1"/>
          </p:cNvSpPr>
          <p:nvPr>
            <p:ph type="body" idx="1"/>
          </p:nvPr>
        </p:nvSpPr>
        <p:spPr>
          <a:xfrm>
            <a:off x="482343" y="1608041"/>
            <a:ext cx="8122105" cy="4769047"/>
          </a:xfrm>
        </p:spPr>
        <p:txBody>
          <a:bodyPr>
            <a:normAutofit/>
          </a:bodyPr>
          <a:lstStyle/>
          <a:p>
            <a:r>
              <a:rPr lang="en-GB" sz="2400" dirty="0"/>
              <a:t>d/Deaf children and children who have disabilities may have regular contact with carers and other adults for practical assistance in daily living including personal intimate care. This can increase the opportunity for an abusive adult to be alone with a child.</a:t>
            </a:r>
          </a:p>
          <a:p>
            <a:endParaRPr lang="en-GB" sz="2400" dirty="0"/>
          </a:p>
          <a:p>
            <a:r>
              <a:rPr lang="en-GB" sz="2400" dirty="0"/>
              <a:t>If a child is abused by a carer they rely on, they may be more reluctant to disclose abuse if they have been threatened by their perpetrator or are frightened that speaking out may lead to an end to the support they are receiving.</a:t>
            </a:r>
          </a:p>
        </p:txBody>
      </p:sp>
      <p:pic>
        <p:nvPicPr>
          <p:cNvPr id="4" name="Picture 3">
            <a:extLst>
              <a:ext uri="{FF2B5EF4-FFF2-40B4-BE49-F238E27FC236}">
                <a16:creationId xmlns:a16="http://schemas.microsoft.com/office/drawing/2014/main" id="{07BE9DB2-48BA-ECA8-B796-90ADFD6025AC}"/>
              </a:ext>
            </a:extLst>
          </p:cNvPr>
          <p:cNvPicPr>
            <a:picLocks noChangeAspect="1"/>
          </p:cNvPicPr>
          <p:nvPr/>
        </p:nvPicPr>
        <p:blipFill>
          <a:blip r:embed="rId2"/>
          <a:stretch>
            <a:fillRect/>
          </a:stretch>
        </p:blipFill>
        <p:spPr>
          <a:xfrm>
            <a:off x="5292080" y="130315"/>
            <a:ext cx="1371719" cy="737680"/>
          </a:xfrm>
          <a:prstGeom prst="rect">
            <a:avLst/>
          </a:prstGeom>
        </p:spPr>
      </p:pic>
      <p:pic>
        <p:nvPicPr>
          <p:cNvPr id="5" name="Picture 4">
            <a:extLst>
              <a:ext uri="{FF2B5EF4-FFF2-40B4-BE49-F238E27FC236}">
                <a16:creationId xmlns:a16="http://schemas.microsoft.com/office/drawing/2014/main" id="{303E9779-02B4-63D1-50B0-6EAB0A6374F6}"/>
              </a:ext>
            </a:extLst>
          </p:cNvPr>
          <p:cNvPicPr>
            <a:picLocks noChangeAspect="1"/>
          </p:cNvPicPr>
          <p:nvPr/>
        </p:nvPicPr>
        <p:blipFill>
          <a:blip r:embed="rId2"/>
          <a:stretch>
            <a:fillRect/>
          </a:stretch>
        </p:blipFill>
        <p:spPr>
          <a:xfrm>
            <a:off x="7500694" y="5889962"/>
            <a:ext cx="1371719" cy="737680"/>
          </a:xfrm>
          <a:prstGeom prst="rect">
            <a:avLst/>
          </a:prstGeom>
        </p:spPr>
      </p:pic>
    </p:spTree>
    <p:extLst>
      <p:ext uri="{BB962C8B-B14F-4D97-AF65-F5344CB8AC3E}">
        <p14:creationId xmlns:p14="http://schemas.microsoft.com/office/powerpoint/2010/main" val="819967551"/>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5137D-A4BA-EDD9-1BA6-2910CC0456AD}"/>
              </a:ext>
            </a:extLst>
          </p:cNvPr>
          <p:cNvSpPr>
            <a:spLocks noGrp="1"/>
          </p:cNvSpPr>
          <p:nvPr>
            <p:ph type="title"/>
          </p:nvPr>
        </p:nvSpPr>
        <p:spPr/>
        <p:txBody>
          <a:bodyPr>
            <a:normAutofit fontScale="90000"/>
          </a:bodyPr>
          <a:lstStyle/>
          <a:p>
            <a:r>
              <a:rPr lang="en-GB" dirty="0"/>
              <a:t>NSPCC - Lack of professional confidence or knowledge</a:t>
            </a:r>
          </a:p>
        </p:txBody>
      </p:sp>
      <p:sp>
        <p:nvSpPr>
          <p:cNvPr id="3" name="Text Placeholder 2">
            <a:extLst>
              <a:ext uri="{FF2B5EF4-FFF2-40B4-BE49-F238E27FC236}">
                <a16:creationId xmlns:a16="http://schemas.microsoft.com/office/drawing/2014/main" id="{A2F01BF7-F03C-7B40-1B1A-CB5D63632FFA}"/>
              </a:ext>
            </a:extLst>
          </p:cNvPr>
          <p:cNvSpPr>
            <a:spLocks noGrp="1"/>
          </p:cNvSpPr>
          <p:nvPr>
            <p:ph type="body" idx="1"/>
          </p:nvPr>
        </p:nvSpPr>
        <p:spPr>
          <a:xfrm>
            <a:off x="482343" y="1608041"/>
            <a:ext cx="8390070" cy="4769047"/>
          </a:xfrm>
        </p:spPr>
        <p:txBody>
          <a:bodyPr>
            <a:normAutofit lnSpcReduction="10000"/>
          </a:bodyPr>
          <a:lstStyle/>
          <a:p>
            <a:r>
              <a:rPr lang="en-GB" sz="2000" dirty="0"/>
              <a:t>A lack of skills, experience or understanding of a child’s disability can take focus away from the child’s experience and views. This can mean that safeguarding concerns are not recognised, and appropriate action is not taken.</a:t>
            </a:r>
          </a:p>
          <a:p>
            <a:endParaRPr lang="en-GB" sz="2000" dirty="0"/>
          </a:p>
          <a:p>
            <a:r>
              <a:rPr lang="en-GB" sz="2000" dirty="0"/>
              <a:t>Issues which can impact the effectiveness of professional practice include:</a:t>
            </a:r>
          </a:p>
          <a:p>
            <a:endParaRPr lang="en-GB" sz="2000" dirty="0"/>
          </a:p>
          <a:p>
            <a:pPr marL="342900" indent="-342900">
              <a:buFont typeface="Arial" panose="020B0604020202020204" pitchFamily="34" charset="0"/>
              <a:buChar char="•"/>
            </a:pPr>
            <a:r>
              <a:rPr lang="en-GB" sz="2000" dirty="0"/>
              <a:t>completing assessments that focus on needs relating to disability rather than looking at a child's wellbeing more holistically</a:t>
            </a:r>
          </a:p>
          <a:p>
            <a:pPr marL="342900" indent="-342900">
              <a:buFont typeface="Arial" panose="020B0604020202020204" pitchFamily="34" charset="0"/>
              <a:buChar char="•"/>
            </a:pPr>
            <a:r>
              <a:rPr lang="en-GB" sz="2000" dirty="0"/>
              <a:t>not understanding or acknowledging the cultural aspects and complexities of being d/Deaf or having a disability</a:t>
            </a:r>
          </a:p>
          <a:p>
            <a:pPr marL="342900" indent="-342900">
              <a:buFont typeface="Arial" panose="020B0604020202020204" pitchFamily="34" charset="0"/>
              <a:buChar char="•"/>
            </a:pPr>
            <a:r>
              <a:rPr lang="en-GB" sz="2000" dirty="0"/>
              <a:t>feeling overwhelmed or fearful or a child’s disability</a:t>
            </a:r>
          </a:p>
          <a:p>
            <a:pPr marL="342900" indent="-342900">
              <a:buFont typeface="Arial" panose="020B0604020202020204" pitchFamily="34" charset="0"/>
              <a:buChar char="•"/>
            </a:pPr>
            <a:r>
              <a:rPr lang="en-GB" sz="2000" dirty="0"/>
              <a:t>relying on parents or carers to speak for their children, rather than communicating directly with children</a:t>
            </a:r>
          </a:p>
          <a:p>
            <a:pPr marL="342900" indent="-342900">
              <a:buFont typeface="Arial" panose="020B0604020202020204" pitchFamily="34" charset="0"/>
              <a:buChar char="•"/>
            </a:pPr>
            <a:r>
              <a:rPr lang="en-GB" sz="2000" dirty="0"/>
              <a:t>believing that d/Deaf children and children who have disabilities don't experience abuse</a:t>
            </a:r>
          </a:p>
          <a:p>
            <a:pPr marL="342900" indent="-342900">
              <a:buFont typeface="Arial" panose="020B0604020202020204" pitchFamily="34" charset="0"/>
              <a:buChar char="•"/>
            </a:pPr>
            <a:r>
              <a:rPr lang="en-GB" sz="2000" dirty="0"/>
              <a:t>assuming that a d/Deaf child or a child who has a disability will be an unreliable witness</a:t>
            </a:r>
          </a:p>
        </p:txBody>
      </p:sp>
      <p:pic>
        <p:nvPicPr>
          <p:cNvPr id="4" name="Picture 3">
            <a:extLst>
              <a:ext uri="{FF2B5EF4-FFF2-40B4-BE49-F238E27FC236}">
                <a16:creationId xmlns:a16="http://schemas.microsoft.com/office/drawing/2014/main" id="{09E50B00-1814-11AD-572C-662471B2AEE4}"/>
              </a:ext>
            </a:extLst>
          </p:cNvPr>
          <p:cNvPicPr>
            <a:picLocks noChangeAspect="1"/>
          </p:cNvPicPr>
          <p:nvPr/>
        </p:nvPicPr>
        <p:blipFill>
          <a:blip r:embed="rId2"/>
          <a:stretch>
            <a:fillRect/>
          </a:stretch>
        </p:blipFill>
        <p:spPr>
          <a:xfrm>
            <a:off x="7646455" y="6237312"/>
            <a:ext cx="975445" cy="524301"/>
          </a:xfrm>
          <a:prstGeom prst="rect">
            <a:avLst/>
          </a:prstGeom>
        </p:spPr>
      </p:pic>
      <p:pic>
        <p:nvPicPr>
          <p:cNvPr id="5" name="Picture 4">
            <a:extLst>
              <a:ext uri="{FF2B5EF4-FFF2-40B4-BE49-F238E27FC236}">
                <a16:creationId xmlns:a16="http://schemas.microsoft.com/office/drawing/2014/main" id="{4AA2305A-92A6-3272-F5F7-F77AD51F92B3}"/>
              </a:ext>
            </a:extLst>
          </p:cNvPr>
          <p:cNvPicPr>
            <a:picLocks noChangeAspect="1"/>
          </p:cNvPicPr>
          <p:nvPr/>
        </p:nvPicPr>
        <p:blipFill>
          <a:blip r:embed="rId2"/>
          <a:stretch>
            <a:fillRect/>
          </a:stretch>
        </p:blipFill>
        <p:spPr>
          <a:xfrm>
            <a:off x="7896967" y="230358"/>
            <a:ext cx="975445" cy="524301"/>
          </a:xfrm>
          <a:prstGeom prst="rect">
            <a:avLst/>
          </a:prstGeom>
        </p:spPr>
      </p:pic>
    </p:spTree>
    <p:extLst>
      <p:ext uri="{BB962C8B-B14F-4D97-AF65-F5344CB8AC3E}">
        <p14:creationId xmlns:p14="http://schemas.microsoft.com/office/powerpoint/2010/main" val="1722391392"/>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5BC42407-690D-4AD6-8040-4889BC4DCA67}"/>
              </a:ext>
            </a:extLst>
          </p:cNvPr>
          <p:cNvSpPr>
            <a:spLocks noGrp="1"/>
          </p:cNvSpPr>
          <p:nvPr>
            <p:ph type="title"/>
          </p:nvPr>
        </p:nvSpPr>
        <p:spPr/>
        <p:txBody>
          <a:bodyPr vert="horz" wrap="square" lIns="91440" tIns="45720" rIns="91440" bIns="45720" numCol="1" anchor="t" anchorCtr="0" compatLnSpc="1">
            <a:prstTxWarp prst="textNoShape">
              <a:avLst/>
            </a:prstTxWarp>
            <a:normAutofit fontScale="90000"/>
          </a:bodyPr>
          <a:lstStyle/>
          <a:p>
            <a:pPr defTabSz="410667" eaLnBrk="1" fontAlgn="auto" hangingPunct="1">
              <a:spcBef>
                <a:spcPts val="0"/>
              </a:spcBef>
              <a:spcAft>
                <a:spcPts val="0"/>
              </a:spcAft>
              <a:defRPr/>
            </a:pPr>
            <a:r>
              <a:rPr lang="en-GB" altLang="en-US" sz="3600" b="1">
                <a:solidFill>
                  <a:schemeClr val="bg1"/>
                </a:solidFill>
                <a:latin typeface="Tahoma" panose="020B0604030504040204" pitchFamily="34" charset="0"/>
                <a:cs typeface="Tahoma" panose="020B0604030504040204" pitchFamily="34" charset="0"/>
              </a:rPr>
              <a:t>Legislation, Guidance and Procedure</a:t>
            </a:r>
            <a:endParaRPr lang="en-GB" altLang="en-US" sz="3600" b="1" dirty="0">
              <a:solidFill>
                <a:schemeClr val="bg1"/>
              </a:solidFill>
              <a:latin typeface="Tahoma" panose="020B0604030504040204" pitchFamily="34" charset="0"/>
              <a:cs typeface="Tahoma" panose="020B0604030504040204" pitchFamily="34" charset="0"/>
            </a:endParaRPr>
          </a:p>
        </p:txBody>
      </p:sp>
      <p:pic>
        <p:nvPicPr>
          <p:cNvPr id="7" name="Picture 6">
            <a:extLst>
              <a:ext uri="{FF2B5EF4-FFF2-40B4-BE49-F238E27FC236}">
                <a16:creationId xmlns:a16="http://schemas.microsoft.com/office/drawing/2014/main" id="{61BC8AAE-45C3-4A54-B06E-BF0C84FCFE17}"/>
              </a:ext>
            </a:extLst>
          </p:cNvPr>
          <p:cNvPicPr>
            <a:picLocks noChangeAspect="1"/>
          </p:cNvPicPr>
          <p:nvPr/>
        </p:nvPicPr>
        <p:blipFill>
          <a:blip r:embed="rId3"/>
          <a:stretch>
            <a:fillRect/>
          </a:stretch>
        </p:blipFill>
        <p:spPr>
          <a:xfrm>
            <a:off x="138197" y="2977030"/>
            <a:ext cx="2089150" cy="3160713"/>
          </a:xfrm>
          <a:prstGeom prst="rect">
            <a:avLst/>
          </a:prstGeom>
          <a:ln w="25400">
            <a:solidFill>
              <a:schemeClr val="tx1"/>
            </a:solidFill>
          </a:ln>
          <a:effectLst>
            <a:outerShdw blurRad="50800" dist="152400" dir="8100000" algn="tr" rotWithShape="0">
              <a:prstClr val="black">
                <a:alpha val="40000"/>
              </a:prstClr>
            </a:outerShdw>
          </a:effectLst>
        </p:spPr>
      </p:pic>
      <p:pic>
        <p:nvPicPr>
          <p:cNvPr id="4" name="Picture 3">
            <a:extLst>
              <a:ext uri="{FF2B5EF4-FFF2-40B4-BE49-F238E27FC236}">
                <a16:creationId xmlns:a16="http://schemas.microsoft.com/office/drawing/2014/main" id="{C1E7DB61-4F06-4E26-954D-46AF1FDB65D0}"/>
              </a:ext>
            </a:extLst>
          </p:cNvPr>
          <p:cNvPicPr>
            <a:picLocks noChangeAspect="1"/>
          </p:cNvPicPr>
          <p:nvPr/>
        </p:nvPicPr>
        <p:blipFill>
          <a:blip r:embed="rId4"/>
          <a:stretch>
            <a:fillRect/>
          </a:stretch>
        </p:blipFill>
        <p:spPr>
          <a:xfrm>
            <a:off x="2357889" y="5152431"/>
            <a:ext cx="6755946" cy="1671854"/>
          </a:xfrm>
          <a:prstGeom prst="rect">
            <a:avLst/>
          </a:prstGeom>
        </p:spPr>
      </p:pic>
      <p:pic>
        <p:nvPicPr>
          <p:cNvPr id="2" name="Picture 1">
            <a:extLst>
              <a:ext uri="{FF2B5EF4-FFF2-40B4-BE49-F238E27FC236}">
                <a16:creationId xmlns:a16="http://schemas.microsoft.com/office/drawing/2014/main" id="{CC9999C6-098A-AE66-78AC-51F1A7A61046}"/>
              </a:ext>
            </a:extLst>
          </p:cNvPr>
          <p:cNvPicPr>
            <a:picLocks noChangeAspect="1"/>
          </p:cNvPicPr>
          <p:nvPr/>
        </p:nvPicPr>
        <p:blipFill>
          <a:blip r:embed="rId5"/>
          <a:stretch>
            <a:fillRect/>
          </a:stretch>
        </p:blipFill>
        <p:spPr>
          <a:xfrm>
            <a:off x="1624869" y="1409056"/>
            <a:ext cx="2431650" cy="3374835"/>
          </a:xfrm>
          <a:prstGeom prst="rect">
            <a:avLst/>
          </a:prstGeom>
        </p:spPr>
      </p:pic>
      <p:sp>
        <p:nvSpPr>
          <p:cNvPr id="9" name="TextBox 8">
            <a:extLst>
              <a:ext uri="{FF2B5EF4-FFF2-40B4-BE49-F238E27FC236}">
                <a16:creationId xmlns:a16="http://schemas.microsoft.com/office/drawing/2014/main" id="{CB380FEF-2841-0058-40F7-B68EC5219761}"/>
              </a:ext>
            </a:extLst>
          </p:cNvPr>
          <p:cNvSpPr txBox="1"/>
          <p:nvPr/>
        </p:nvSpPr>
        <p:spPr>
          <a:xfrm>
            <a:off x="4036547" y="6465508"/>
            <a:ext cx="5857270" cy="3519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l" defTabSz="410751" rtl="0" eaLnBrk="1" fontAlgn="auto" latinLnBrk="0" hangingPunct="0">
              <a:lnSpc>
                <a:spcPct val="100000"/>
              </a:lnSpc>
              <a:spcBef>
                <a:spcPts val="0"/>
              </a:spcBef>
              <a:spcAft>
                <a:spcPts val="0"/>
              </a:spcAft>
              <a:buClrTx/>
              <a:buSzTx/>
              <a:buFontTx/>
              <a:buNone/>
              <a:tabLst/>
              <a:defRPr/>
            </a:pPr>
            <a:r>
              <a:rPr kumimoji="0" lang="en-GB" sz="1687" b="0" i="0" u="none" strike="noStrike" kern="0" cap="none" spc="0" normalizeH="0" baseline="0" noProof="0" dirty="0">
                <a:ln>
                  <a:noFill/>
                </a:ln>
                <a:solidFill>
                  <a:srgbClr val="FFFFFF"/>
                </a:solidFill>
                <a:effectLst/>
                <a:uLnTx/>
                <a:uFillTx/>
                <a:latin typeface="Avenir Heavy"/>
                <a:sym typeface="Avenir Heavy"/>
              </a:rPr>
              <a:t>Updated: 25</a:t>
            </a:r>
            <a:r>
              <a:rPr kumimoji="0" lang="en-GB" sz="1687" b="0" i="0" u="none" strike="noStrike" kern="0" cap="none" spc="0" normalizeH="0" baseline="30000" noProof="0" dirty="0">
                <a:ln>
                  <a:noFill/>
                </a:ln>
                <a:solidFill>
                  <a:srgbClr val="FFFFFF"/>
                </a:solidFill>
                <a:effectLst/>
                <a:uLnTx/>
                <a:uFillTx/>
                <a:latin typeface="Avenir Heavy"/>
                <a:sym typeface="Avenir Heavy"/>
              </a:rPr>
              <a:t>th</a:t>
            </a:r>
            <a:r>
              <a:rPr kumimoji="0" lang="en-GB" sz="1687" b="0" i="0" u="none" strike="noStrike" kern="0" cap="none" spc="0" normalizeH="0" baseline="0" noProof="0" dirty="0">
                <a:ln>
                  <a:noFill/>
                </a:ln>
                <a:solidFill>
                  <a:srgbClr val="FFFFFF"/>
                </a:solidFill>
                <a:effectLst/>
                <a:uLnTx/>
                <a:uFillTx/>
                <a:latin typeface="Avenir Heavy"/>
                <a:sym typeface="Avenir Heavy"/>
              </a:rPr>
              <a:t> April 2024</a:t>
            </a:r>
          </a:p>
        </p:txBody>
      </p:sp>
      <p:pic>
        <p:nvPicPr>
          <p:cNvPr id="8" name="Picture 7">
            <a:extLst>
              <a:ext uri="{FF2B5EF4-FFF2-40B4-BE49-F238E27FC236}">
                <a16:creationId xmlns:a16="http://schemas.microsoft.com/office/drawing/2014/main" id="{7C6798E9-74EE-A9CE-CE6B-89BA699E8642}"/>
              </a:ext>
            </a:extLst>
          </p:cNvPr>
          <p:cNvPicPr>
            <a:picLocks noChangeAspect="1"/>
          </p:cNvPicPr>
          <p:nvPr/>
        </p:nvPicPr>
        <p:blipFill>
          <a:blip r:embed="rId6"/>
          <a:stretch>
            <a:fillRect/>
          </a:stretch>
        </p:blipFill>
        <p:spPr>
          <a:xfrm>
            <a:off x="6291647" y="1272973"/>
            <a:ext cx="2454969" cy="3510918"/>
          </a:xfrm>
          <a:prstGeom prst="rect">
            <a:avLst/>
          </a:prstGeom>
        </p:spPr>
      </p:pic>
      <p:pic>
        <p:nvPicPr>
          <p:cNvPr id="5" name="Picture 4">
            <a:extLst>
              <a:ext uri="{FF2B5EF4-FFF2-40B4-BE49-F238E27FC236}">
                <a16:creationId xmlns:a16="http://schemas.microsoft.com/office/drawing/2014/main" id="{64EFAA01-A9BB-59F1-9A02-64CE0E4D3A69}"/>
              </a:ext>
            </a:extLst>
          </p:cNvPr>
          <p:cNvPicPr>
            <a:picLocks noChangeAspect="1"/>
          </p:cNvPicPr>
          <p:nvPr/>
        </p:nvPicPr>
        <p:blipFill>
          <a:blip r:embed="rId7"/>
          <a:stretch>
            <a:fillRect/>
          </a:stretch>
        </p:blipFill>
        <p:spPr>
          <a:xfrm>
            <a:off x="3818582" y="1624058"/>
            <a:ext cx="2572122" cy="3609884"/>
          </a:xfrm>
          <a:prstGeom prst="rect">
            <a:avLst/>
          </a:prstGeom>
        </p:spPr>
      </p:pic>
    </p:spTree>
    <p:extLst>
      <p:ext uri="{BB962C8B-B14F-4D97-AF65-F5344CB8AC3E}">
        <p14:creationId xmlns:p14="http://schemas.microsoft.com/office/powerpoint/2010/main" val="1424165285"/>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4A0F6-E0E5-FFB0-9418-38EAAABAA80F}"/>
              </a:ext>
            </a:extLst>
          </p:cNvPr>
          <p:cNvSpPr>
            <a:spLocks noGrp="1"/>
          </p:cNvSpPr>
          <p:nvPr>
            <p:ph type="title"/>
          </p:nvPr>
        </p:nvSpPr>
        <p:spPr>
          <a:xfrm>
            <a:off x="271587" y="490242"/>
            <a:ext cx="8600825" cy="537595"/>
          </a:xfrm>
        </p:spPr>
        <p:txBody>
          <a:bodyPr>
            <a:normAutofit fontScale="90000"/>
          </a:bodyPr>
          <a:lstStyle/>
          <a:p>
            <a:r>
              <a:rPr lang="en-GB" dirty="0"/>
              <a:t>NSPCC - Lack of appropriate support for children and their families</a:t>
            </a:r>
          </a:p>
        </p:txBody>
      </p:sp>
      <p:sp>
        <p:nvSpPr>
          <p:cNvPr id="3" name="Text Placeholder 2">
            <a:extLst>
              <a:ext uri="{FF2B5EF4-FFF2-40B4-BE49-F238E27FC236}">
                <a16:creationId xmlns:a16="http://schemas.microsoft.com/office/drawing/2014/main" id="{2738BD01-5428-987A-8C68-58FCE587EFF4}"/>
              </a:ext>
            </a:extLst>
          </p:cNvPr>
          <p:cNvSpPr>
            <a:spLocks noGrp="1"/>
          </p:cNvSpPr>
          <p:nvPr>
            <p:ph type="body" idx="1"/>
          </p:nvPr>
        </p:nvSpPr>
        <p:spPr/>
        <p:txBody>
          <a:bodyPr>
            <a:normAutofit/>
          </a:bodyPr>
          <a:lstStyle/>
          <a:p>
            <a:r>
              <a:rPr lang="en-GB" sz="2400" dirty="0"/>
              <a:t>d/Deaf children, children who have disabilities and their families may have limited access to support systems due to lack of:</a:t>
            </a:r>
          </a:p>
          <a:p>
            <a:endParaRPr lang="en-GB" sz="2400" dirty="0"/>
          </a:p>
          <a:p>
            <a:pPr marL="342900" indent="-342900">
              <a:buFont typeface="Arial" panose="020B0604020202020204" pitchFamily="34" charset="0"/>
              <a:buChar char="•"/>
            </a:pPr>
            <a:r>
              <a:rPr lang="en-GB" sz="2400" dirty="0"/>
              <a:t>support in their local area that is appropriate for the child's physical, emotional or cultural needs</a:t>
            </a:r>
          </a:p>
          <a:p>
            <a:pPr marL="342900" indent="-342900">
              <a:buFont typeface="Arial" panose="020B0604020202020204" pitchFamily="34" charset="0"/>
              <a:buChar char="•"/>
            </a:pPr>
            <a:r>
              <a:rPr lang="en-GB" sz="2400" dirty="0"/>
              <a:t>funding to access support.</a:t>
            </a:r>
          </a:p>
          <a:p>
            <a:pPr marL="342900" indent="-342900">
              <a:buFont typeface="Arial" panose="020B0604020202020204" pitchFamily="34" charset="0"/>
              <a:buChar char="•"/>
            </a:pPr>
            <a:endParaRPr lang="en-GB" sz="2400" dirty="0"/>
          </a:p>
          <a:p>
            <a:r>
              <a:rPr lang="en-GB" sz="2400" dirty="0"/>
              <a:t>Caring for a child with little or no support can put families under stress. This can make it difficult for parents and carers to provide the care their child needs and this may result in their children being at risk of harm.</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endParaRPr lang="en-GB" sz="2400" dirty="0"/>
          </a:p>
        </p:txBody>
      </p:sp>
      <p:pic>
        <p:nvPicPr>
          <p:cNvPr id="4" name="Picture 3">
            <a:extLst>
              <a:ext uri="{FF2B5EF4-FFF2-40B4-BE49-F238E27FC236}">
                <a16:creationId xmlns:a16="http://schemas.microsoft.com/office/drawing/2014/main" id="{4F735EDB-9293-89D8-31B2-9775EC5ABE96}"/>
              </a:ext>
            </a:extLst>
          </p:cNvPr>
          <p:cNvPicPr>
            <a:picLocks noChangeAspect="1"/>
          </p:cNvPicPr>
          <p:nvPr/>
        </p:nvPicPr>
        <p:blipFill>
          <a:blip r:embed="rId2"/>
          <a:stretch>
            <a:fillRect/>
          </a:stretch>
        </p:blipFill>
        <p:spPr>
          <a:xfrm>
            <a:off x="7445110" y="5949280"/>
            <a:ext cx="1371719" cy="737680"/>
          </a:xfrm>
          <a:prstGeom prst="rect">
            <a:avLst/>
          </a:prstGeom>
        </p:spPr>
      </p:pic>
      <p:pic>
        <p:nvPicPr>
          <p:cNvPr id="5" name="Picture 4">
            <a:extLst>
              <a:ext uri="{FF2B5EF4-FFF2-40B4-BE49-F238E27FC236}">
                <a16:creationId xmlns:a16="http://schemas.microsoft.com/office/drawing/2014/main" id="{AE2C6575-9CDA-0897-7C40-DDCFF187BD8A}"/>
              </a:ext>
            </a:extLst>
          </p:cNvPr>
          <p:cNvPicPr>
            <a:picLocks noChangeAspect="1"/>
          </p:cNvPicPr>
          <p:nvPr/>
        </p:nvPicPr>
        <p:blipFill>
          <a:blip r:embed="rId2"/>
          <a:stretch>
            <a:fillRect/>
          </a:stretch>
        </p:blipFill>
        <p:spPr>
          <a:xfrm>
            <a:off x="6958164" y="659036"/>
            <a:ext cx="973891" cy="523737"/>
          </a:xfrm>
          <a:prstGeom prst="rect">
            <a:avLst/>
          </a:prstGeom>
        </p:spPr>
      </p:pic>
    </p:spTree>
    <p:extLst>
      <p:ext uri="{BB962C8B-B14F-4D97-AF65-F5344CB8AC3E}">
        <p14:creationId xmlns:p14="http://schemas.microsoft.com/office/powerpoint/2010/main" val="634968484"/>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27CD2-FD3C-BD08-79C9-C7B805C7BA1B}"/>
              </a:ext>
            </a:extLst>
          </p:cNvPr>
          <p:cNvSpPr>
            <a:spLocks noGrp="1"/>
          </p:cNvSpPr>
          <p:nvPr>
            <p:ph type="title"/>
          </p:nvPr>
        </p:nvSpPr>
        <p:spPr/>
        <p:txBody>
          <a:bodyPr>
            <a:normAutofit fontScale="90000"/>
          </a:bodyPr>
          <a:lstStyle/>
          <a:p>
            <a:r>
              <a:rPr lang="en-GB" dirty="0"/>
              <a:t>KCSIE – Advice and Support for SEND pupils</a:t>
            </a:r>
          </a:p>
        </p:txBody>
      </p:sp>
      <p:sp>
        <p:nvSpPr>
          <p:cNvPr id="3" name="Text Placeholder 2">
            <a:extLst>
              <a:ext uri="{FF2B5EF4-FFF2-40B4-BE49-F238E27FC236}">
                <a16:creationId xmlns:a16="http://schemas.microsoft.com/office/drawing/2014/main" id="{B22A4A54-02F8-2B91-ACED-D583FE16A2A4}"/>
              </a:ext>
            </a:extLst>
          </p:cNvPr>
          <p:cNvSpPr>
            <a:spLocks noGrp="1"/>
          </p:cNvSpPr>
          <p:nvPr>
            <p:ph type="body" idx="1"/>
          </p:nvPr>
        </p:nvSpPr>
        <p:spPr>
          <a:xfrm>
            <a:off x="482343" y="1608041"/>
            <a:ext cx="5025761" cy="4769047"/>
          </a:xfrm>
        </p:spPr>
        <p:txBody>
          <a:bodyPr>
            <a:normAutofit lnSpcReduction="10000"/>
          </a:bodyPr>
          <a:lstStyle/>
          <a:p>
            <a:r>
              <a:rPr lang="en-GB" sz="2400" dirty="0"/>
              <a:t>Any reports of abuse involving children with SEND will therefore require close liaison with the designated safeguarding lead (or a deputy) and the special educational needs coordinator (SENCO) or the named person with oversight for SEND in a college.</a:t>
            </a:r>
          </a:p>
          <a:p>
            <a:r>
              <a:rPr lang="en-GB" sz="2400" dirty="0"/>
              <a:t>Schools and colleges should consider extra pastoral support and attention for these children, along with ensuring any appropriate support for communication is in place.</a:t>
            </a:r>
          </a:p>
          <a:p>
            <a:endParaRPr lang="en-GB" sz="2400" dirty="0"/>
          </a:p>
          <a:p>
            <a:endParaRPr lang="en-GB" sz="2400" dirty="0"/>
          </a:p>
        </p:txBody>
      </p:sp>
      <p:pic>
        <p:nvPicPr>
          <p:cNvPr id="5" name="Picture 4">
            <a:extLst>
              <a:ext uri="{FF2B5EF4-FFF2-40B4-BE49-F238E27FC236}">
                <a16:creationId xmlns:a16="http://schemas.microsoft.com/office/drawing/2014/main" id="{1A55B65C-29E5-21BB-CB49-1311FE2A786C}"/>
              </a:ext>
            </a:extLst>
          </p:cNvPr>
          <p:cNvPicPr>
            <a:picLocks noChangeAspect="1"/>
          </p:cNvPicPr>
          <p:nvPr/>
        </p:nvPicPr>
        <p:blipFill>
          <a:blip r:embed="rId2"/>
          <a:stretch>
            <a:fillRect/>
          </a:stretch>
        </p:blipFill>
        <p:spPr>
          <a:xfrm>
            <a:off x="6444209" y="867879"/>
            <a:ext cx="2554578" cy="3573016"/>
          </a:xfrm>
          <a:prstGeom prst="rect">
            <a:avLst/>
          </a:prstGeom>
        </p:spPr>
      </p:pic>
      <p:pic>
        <p:nvPicPr>
          <p:cNvPr id="7" name="Picture 6">
            <a:extLst>
              <a:ext uri="{FF2B5EF4-FFF2-40B4-BE49-F238E27FC236}">
                <a16:creationId xmlns:a16="http://schemas.microsoft.com/office/drawing/2014/main" id="{320A4ACF-A3DA-D770-A2A9-AE4C2107D67D}"/>
              </a:ext>
            </a:extLst>
          </p:cNvPr>
          <p:cNvPicPr>
            <a:picLocks noChangeAspect="1"/>
          </p:cNvPicPr>
          <p:nvPr/>
        </p:nvPicPr>
        <p:blipFill>
          <a:blip r:embed="rId3"/>
          <a:stretch>
            <a:fillRect/>
          </a:stretch>
        </p:blipFill>
        <p:spPr>
          <a:xfrm>
            <a:off x="5524331" y="3774706"/>
            <a:ext cx="2554578" cy="2852936"/>
          </a:xfrm>
          <a:prstGeom prst="rect">
            <a:avLst/>
          </a:prstGeom>
        </p:spPr>
      </p:pic>
    </p:spTree>
    <p:extLst>
      <p:ext uri="{BB962C8B-B14F-4D97-AF65-F5344CB8AC3E}">
        <p14:creationId xmlns:p14="http://schemas.microsoft.com/office/powerpoint/2010/main" val="2860570866"/>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CE8F0-C83B-FCF3-B37E-4A255C51DE96}"/>
              </a:ext>
            </a:extLst>
          </p:cNvPr>
          <p:cNvSpPr>
            <a:spLocks noGrp="1"/>
          </p:cNvSpPr>
          <p:nvPr>
            <p:ph type="title"/>
          </p:nvPr>
        </p:nvSpPr>
        <p:spPr/>
        <p:txBody>
          <a:bodyPr>
            <a:normAutofit fontScale="90000"/>
          </a:bodyPr>
          <a:lstStyle/>
          <a:p>
            <a:r>
              <a:rPr lang="en-GB" dirty="0"/>
              <a:t>Child criminal exploitation</a:t>
            </a:r>
          </a:p>
        </p:txBody>
      </p:sp>
      <p:sp>
        <p:nvSpPr>
          <p:cNvPr id="3" name="Text Placeholder 2">
            <a:extLst>
              <a:ext uri="{FF2B5EF4-FFF2-40B4-BE49-F238E27FC236}">
                <a16:creationId xmlns:a16="http://schemas.microsoft.com/office/drawing/2014/main" id="{0E17AAEA-F01F-F259-E811-3557B723C363}"/>
              </a:ext>
            </a:extLst>
          </p:cNvPr>
          <p:cNvSpPr>
            <a:spLocks noGrp="1"/>
          </p:cNvSpPr>
          <p:nvPr>
            <p:ph type="body" idx="1"/>
          </p:nvPr>
        </p:nvSpPr>
        <p:spPr/>
        <p:txBody>
          <a:bodyPr>
            <a:normAutofit/>
          </a:bodyPr>
          <a:lstStyle/>
          <a:p>
            <a:r>
              <a:rPr lang="en-GB" sz="2400" dirty="0"/>
              <a:t>As set out in the Serious Violence Strategy, published by </a:t>
            </a:r>
          </a:p>
          <a:p>
            <a:r>
              <a:rPr lang="en-GB" sz="2400" dirty="0"/>
              <a:t>the Home Office, where an individual or group takes advantage of an imbalance of power to coerce, control, manipulate or deceive a child or young person under the age of 18 into any criminal activity (a) in exchange for something the victim needs or wants, and/or (b) for the financial or other advantage of the perpetrator or facilitator and/or (c) through violence or the threat of violence. The victim may have been criminally exploited even if the activity appears consensual. Child criminal exploitation does not always involve physical contact; it can also occur through the use of technology.</a:t>
            </a:r>
          </a:p>
        </p:txBody>
      </p:sp>
    </p:spTree>
    <p:extLst>
      <p:ext uri="{BB962C8B-B14F-4D97-AF65-F5344CB8AC3E}">
        <p14:creationId xmlns:p14="http://schemas.microsoft.com/office/powerpoint/2010/main" val="1067149420"/>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94285-2ADC-15AD-8E0E-239E796CB95D}"/>
              </a:ext>
            </a:extLst>
          </p:cNvPr>
          <p:cNvSpPr>
            <a:spLocks noGrp="1"/>
          </p:cNvSpPr>
          <p:nvPr>
            <p:ph type="title"/>
          </p:nvPr>
        </p:nvSpPr>
        <p:spPr/>
        <p:txBody>
          <a:bodyPr>
            <a:normAutofit fontScale="90000"/>
          </a:bodyPr>
          <a:lstStyle/>
          <a:p>
            <a:r>
              <a:rPr lang="en-GB" dirty="0"/>
              <a:t>Child sexual exploitation</a:t>
            </a:r>
          </a:p>
        </p:txBody>
      </p:sp>
      <p:sp>
        <p:nvSpPr>
          <p:cNvPr id="3" name="Text Placeholder 2">
            <a:extLst>
              <a:ext uri="{FF2B5EF4-FFF2-40B4-BE49-F238E27FC236}">
                <a16:creationId xmlns:a16="http://schemas.microsoft.com/office/drawing/2014/main" id="{9D71AEB5-4F2A-07F1-42AD-83633ED16729}"/>
              </a:ext>
            </a:extLst>
          </p:cNvPr>
          <p:cNvSpPr>
            <a:spLocks noGrp="1"/>
          </p:cNvSpPr>
          <p:nvPr>
            <p:ph type="body" idx="1"/>
          </p:nvPr>
        </p:nvSpPr>
        <p:spPr>
          <a:xfrm>
            <a:off x="482343" y="1608041"/>
            <a:ext cx="8050097" cy="4769047"/>
          </a:xfrm>
        </p:spPr>
        <p:txBody>
          <a:bodyPr>
            <a:normAutofit/>
          </a:bodyPr>
          <a:lstStyle/>
          <a:p>
            <a:r>
              <a:rPr lang="en-GB" sz="2400" dirty="0"/>
              <a:t>Child sexual exploitation is a form of child sexual abuse. It </a:t>
            </a:r>
          </a:p>
          <a:p>
            <a:r>
              <a:rPr lang="en-GB" sz="2400" dirty="0"/>
              <a:t>occurs where an individual or group takes advantage of an imbalance of power to coerce, manipulate or deceive a child or young person under the age of 18 into sexual activity (a)</a:t>
            </a:r>
          </a:p>
          <a:p>
            <a:r>
              <a:rPr lang="en-GB" sz="2400" dirty="0"/>
              <a:t>in exchange for something the victim needs or wants, and/or (b) for the financial advantage or increased status of the perpetrator or facilitator. The victim may have been sexually exploited even if the sexual activity appears consensual. Child sexual exploitation does not always involve physical contact; it can also occur through the use of technology.</a:t>
            </a:r>
          </a:p>
        </p:txBody>
      </p:sp>
    </p:spTree>
    <p:extLst>
      <p:ext uri="{BB962C8B-B14F-4D97-AF65-F5344CB8AC3E}">
        <p14:creationId xmlns:p14="http://schemas.microsoft.com/office/powerpoint/2010/main" val="4283662847"/>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0CCE9-67A3-2BC2-09E9-9A1C72EB4335}"/>
              </a:ext>
            </a:extLst>
          </p:cNvPr>
          <p:cNvSpPr>
            <a:spLocks noGrp="1"/>
          </p:cNvSpPr>
          <p:nvPr>
            <p:ph type="title"/>
          </p:nvPr>
        </p:nvSpPr>
        <p:spPr>
          <a:xfrm>
            <a:off x="271587" y="480912"/>
            <a:ext cx="8600825" cy="537595"/>
          </a:xfrm>
        </p:spPr>
        <p:txBody>
          <a:bodyPr>
            <a:normAutofit fontScale="90000"/>
          </a:bodyPr>
          <a:lstStyle/>
          <a:p>
            <a:r>
              <a:rPr lang="en-GB" dirty="0"/>
              <a:t>Criminal exploitation of children, young people and vulnerable adults</a:t>
            </a:r>
          </a:p>
        </p:txBody>
      </p:sp>
      <p:sp>
        <p:nvSpPr>
          <p:cNvPr id="3" name="Text Placeholder 2">
            <a:extLst>
              <a:ext uri="{FF2B5EF4-FFF2-40B4-BE49-F238E27FC236}">
                <a16:creationId xmlns:a16="http://schemas.microsoft.com/office/drawing/2014/main" id="{23BD2E60-686C-E81E-FEB8-0090B9128AC4}"/>
              </a:ext>
            </a:extLst>
          </p:cNvPr>
          <p:cNvSpPr>
            <a:spLocks noGrp="1"/>
          </p:cNvSpPr>
          <p:nvPr>
            <p:ph type="body" idx="1"/>
          </p:nvPr>
        </p:nvSpPr>
        <p:spPr>
          <a:xfrm>
            <a:off x="271587" y="1608041"/>
            <a:ext cx="8600825" cy="4769047"/>
          </a:xfrm>
        </p:spPr>
        <p:txBody>
          <a:bodyPr>
            <a:normAutofit lnSpcReduction="10000"/>
          </a:bodyPr>
          <a:lstStyle/>
          <a:p>
            <a:r>
              <a:rPr lang="en-GB" sz="2400" b="1" dirty="0"/>
              <a:t>Some of the factors that may heighten a person’s vulnerability include:</a:t>
            </a:r>
          </a:p>
          <a:p>
            <a:endParaRPr lang="en-GB" sz="2400" b="1" dirty="0"/>
          </a:p>
          <a:p>
            <a:pPr marL="342900" indent="-342900">
              <a:buFont typeface="Arial" panose="020B0604020202020204" pitchFamily="34" charset="0"/>
              <a:buChar char="•"/>
            </a:pPr>
            <a:r>
              <a:rPr lang="en-GB" sz="2400" b="1" dirty="0"/>
              <a:t>having experience of neglect, physical abuse, sexual abuse /exploitation </a:t>
            </a:r>
            <a:r>
              <a:rPr lang="en-GB" sz="2400" dirty="0"/>
              <a:t>or a lack of a safe/stable home environment, now or in the past.</a:t>
            </a:r>
          </a:p>
          <a:p>
            <a:pPr marL="342900" indent="-342900">
              <a:buFont typeface="Arial" panose="020B0604020202020204" pitchFamily="34" charset="0"/>
              <a:buChar char="•"/>
            </a:pPr>
            <a:r>
              <a:rPr lang="en-GB" sz="2400" b="1" dirty="0"/>
              <a:t>social isolation or social difficulties </a:t>
            </a:r>
            <a:r>
              <a:rPr lang="en-GB" sz="2400" dirty="0"/>
              <a:t>– the lack of a support network can mean someone is less able to get help.</a:t>
            </a:r>
          </a:p>
          <a:p>
            <a:pPr marL="342900" indent="-342900">
              <a:buFont typeface="Arial" panose="020B0604020202020204" pitchFamily="34" charset="0"/>
              <a:buChar char="•"/>
            </a:pPr>
            <a:r>
              <a:rPr lang="en-GB" sz="2400" b="1" dirty="0"/>
              <a:t>having a physical or learning disability</a:t>
            </a:r>
            <a:r>
              <a:rPr lang="en-GB" sz="2400" dirty="0"/>
              <a:t>, </a:t>
            </a:r>
            <a:r>
              <a:rPr lang="en-GB" sz="2400" b="1" dirty="0"/>
              <a:t>or being neurodivergent </a:t>
            </a:r>
            <a:r>
              <a:rPr lang="en-GB" sz="2400" dirty="0"/>
              <a:t>– victims may be less able to recognise they are being exploited, or less able to communicate it or access support</a:t>
            </a:r>
          </a:p>
          <a:p>
            <a:pPr marL="342900" indent="-342900">
              <a:buFont typeface="Arial" panose="020B0604020202020204" pitchFamily="34" charset="0"/>
              <a:buChar char="•"/>
            </a:pPr>
            <a:r>
              <a:rPr lang="en-GB" sz="2400" b="1" dirty="0"/>
              <a:t>having mental health issues </a:t>
            </a:r>
            <a:r>
              <a:rPr lang="en-GB" sz="2400" dirty="0"/>
              <a:t>– exploiters may target poor emotional wellbeing or low self-esteem</a:t>
            </a:r>
          </a:p>
        </p:txBody>
      </p:sp>
    </p:spTree>
    <p:extLst>
      <p:ext uri="{BB962C8B-B14F-4D97-AF65-F5344CB8AC3E}">
        <p14:creationId xmlns:p14="http://schemas.microsoft.com/office/powerpoint/2010/main" val="972578048"/>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EA805-9971-9D30-F2D0-677FE26DEFBE}"/>
              </a:ext>
            </a:extLst>
          </p:cNvPr>
          <p:cNvSpPr>
            <a:spLocks noGrp="1"/>
          </p:cNvSpPr>
          <p:nvPr>
            <p:ph type="title"/>
          </p:nvPr>
        </p:nvSpPr>
        <p:spPr>
          <a:xfrm>
            <a:off x="271587" y="480912"/>
            <a:ext cx="8600825" cy="537595"/>
          </a:xfrm>
        </p:spPr>
        <p:txBody>
          <a:bodyPr>
            <a:normAutofit fontScale="90000"/>
          </a:bodyPr>
          <a:lstStyle/>
          <a:p>
            <a:r>
              <a:rPr lang="en-GB" dirty="0"/>
              <a:t>Criminal exploitation of children, young people and vulnerable adults</a:t>
            </a:r>
          </a:p>
        </p:txBody>
      </p:sp>
      <p:sp>
        <p:nvSpPr>
          <p:cNvPr id="3" name="Text Placeholder 2">
            <a:extLst>
              <a:ext uri="{FF2B5EF4-FFF2-40B4-BE49-F238E27FC236}">
                <a16:creationId xmlns:a16="http://schemas.microsoft.com/office/drawing/2014/main" id="{27AA251E-54C0-E42D-DDA8-CFD36D654C13}"/>
              </a:ext>
            </a:extLst>
          </p:cNvPr>
          <p:cNvSpPr>
            <a:spLocks noGrp="1"/>
          </p:cNvSpPr>
          <p:nvPr>
            <p:ph type="body" idx="1"/>
          </p:nvPr>
        </p:nvSpPr>
        <p:spPr>
          <a:xfrm>
            <a:off x="482343" y="1608041"/>
            <a:ext cx="8050097" cy="4769047"/>
          </a:xfrm>
        </p:spPr>
        <p:txBody>
          <a:bodyPr>
            <a:normAutofit lnSpcReduction="10000"/>
          </a:bodyPr>
          <a:lstStyle/>
          <a:p>
            <a:pPr marL="342900" indent="-342900">
              <a:buFont typeface="Arial" panose="020B0604020202020204" pitchFamily="34" charset="0"/>
              <a:buChar char="•"/>
            </a:pPr>
            <a:r>
              <a:rPr lang="en-GB" sz="2400" b="1" dirty="0"/>
              <a:t>being in or leaving care </a:t>
            </a:r>
            <a:r>
              <a:rPr lang="en-GB" sz="2400" dirty="0"/>
              <a:t>– the context behind why a person is brought into care can heighten a person’s vulnerability in itself, while those in semi-independent/independent accommodation, placed out-of-area or leaving care may have less access to support networks;</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b="1" dirty="0"/>
              <a:t>being excluded from mainstream education</a:t>
            </a:r>
            <a:r>
              <a:rPr lang="en-GB" sz="2400" dirty="0"/>
              <a:t>, and/or a pupil at an alternative provision such as a pupil referral unit – factors influencing a child’s exclusion may indicate they are exposed to exploitation, while being disengaged from meaningful activity and peers can evoke feelings of disenfranchisement and, for those with a reduced timetable or not attending school at all, time spent unsupervised can offer opportunities for exploitation;</a:t>
            </a:r>
          </a:p>
        </p:txBody>
      </p:sp>
    </p:spTree>
    <p:extLst>
      <p:ext uri="{BB962C8B-B14F-4D97-AF65-F5344CB8AC3E}">
        <p14:creationId xmlns:p14="http://schemas.microsoft.com/office/powerpoint/2010/main" val="2549340671"/>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9EE56-E908-B14C-EA57-80265C7D0654}"/>
              </a:ext>
            </a:extLst>
          </p:cNvPr>
          <p:cNvSpPr>
            <a:spLocks noGrp="1"/>
          </p:cNvSpPr>
          <p:nvPr>
            <p:ph type="title"/>
          </p:nvPr>
        </p:nvSpPr>
        <p:spPr/>
        <p:txBody>
          <a:bodyPr>
            <a:normAutofit fontScale="90000"/>
          </a:bodyPr>
          <a:lstStyle/>
          <a:p>
            <a:r>
              <a:rPr lang="en-GB" dirty="0"/>
              <a:t>Teaching Relationships education</a:t>
            </a:r>
          </a:p>
        </p:txBody>
      </p:sp>
      <p:sp>
        <p:nvSpPr>
          <p:cNvPr id="3" name="Text Placeholder 2">
            <a:extLst>
              <a:ext uri="{FF2B5EF4-FFF2-40B4-BE49-F238E27FC236}">
                <a16:creationId xmlns:a16="http://schemas.microsoft.com/office/drawing/2014/main" id="{9A3265B5-D51E-9E0A-140B-B1BFC5D286FC}"/>
              </a:ext>
            </a:extLst>
          </p:cNvPr>
          <p:cNvSpPr>
            <a:spLocks noGrp="1"/>
          </p:cNvSpPr>
          <p:nvPr>
            <p:ph type="body" idx="1"/>
          </p:nvPr>
        </p:nvSpPr>
        <p:spPr>
          <a:xfrm>
            <a:off x="482343" y="1608041"/>
            <a:ext cx="4305681" cy="4769047"/>
          </a:xfrm>
        </p:spPr>
        <p:txBody>
          <a:bodyPr>
            <a:noAutofit/>
          </a:bodyPr>
          <a:lstStyle/>
          <a:p>
            <a:pPr algn="just"/>
            <a:r>
              <a:rPr lang="en-GB" sz="2400" dirty="0"/>
              <a:t>Regarding students with SEND, it is noted that additional resources and further support should be provided for their teaching. Collaborations with other relevant organisations and professionals (such as care organisations, sexual services and specialist health services) can prove useful to better identify the needs of these young people and tailor </a:t>
            </a:r>
          </a:p>
          <a:p>
            <a:pPr algn="just"/>
            <a:r>
              <a:rPr lang="en-GB" sz="2400" dirty="0"/>
              <a:t>the curriculum to them (McCann et al., 2019)</a:t>
            </a:r>
          </a:p>
        </p:txBody>
      </p:sp>
      <p:pic>
        <p:nvPicPr>
          <p:cNvPr id="5" name="Picture 4">
            <a:extLst>
              <a:ext uri="{FF2B5EF4-FFF2-40B4-BE49-F238E27FC236}">
                <a16:creationId xmlns:a16="http://schemas.microsoft.com/office/drawing/2014/main" id="{AFCC987A-8CD8-CC1C-9262-92DF57847786}"/>
              </a:ext>
            </a:extLst>
          </p:cNvPr>
          <p:cNvPicPr>
            <a:picLocks noChangeAspect="1"/>
          </p:cNvPicPr>
          <p:nvPr/>
        </p:nvPicPr>
        <p:blipFill>
          <a:blip r:embed="rId2"/>
          <a:stretch>
            <a:fillRect/>
          </a:stretch>
        </p:blipFill>
        <p:spPr>
          <a:xfrm>
            <a:off x="5436096" y="1430961"/>
            <a:ext cx="3354551" cy="4638802"/>
          </a:xfrm>
          <a:prstGeom prst="rect">
            <a:avLst/>
          </a:prstGeom>
        </p:spPr>
      </p:pic>
    </p:spTree>
    <p:extLst>
      <p:ext uri="{BB962C8B-B14F-4D97-AF65-F5344CB8AC3E}">
        <p14:creationId xmlns:p14="http://schemas.microsoft.com/office/powerpoint/2010/main" val="3434577046"/>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9F66E-DF7A-4023-DA3B-9C9F2B8C9523}"/>
              </a:ext>
            </a:extLst>
          </p:cNvPr>
          <p:cNvSpPr>
            <a:spLocks noGrp="1"/>
          </p:cNvSpPr>
          <p:nvPr>
            <p:ph type="title"/>
          </p:nvPr>
        </p:nvSpPr>
        <p:spPr/>
        <p:txBody>
          <a:bodyPr>
            <a:normAutofit fontScale="90000"/>
          </a:bodyPr>
          <a:lstStyle/>
          <a:p>
            <a:r>
              <a:rPr lang="en-GB" dirty="0"/>
              <a:t>Teaching Relationships education</a:t>
            </a:r>
          </a:p>
        </p:txBody>
      </p:sp>
      <p:sp>
        <p:nvSpPr>
          <p:cNvPr id="3" name="Text Placeholder 2">
            <a:extLst>
              <a:ext uri="{FF2B5EF4-FFF2-40B4-BE49-F238E27FC236}">
                <a16:creationId xmlns:a16="http://schemas.microsoft.com/office/drawing/2014/main" id="{941621B0-B94E-168C-0AE8-0D632BC27566}"/>
              </a:ext>
            </a:extLst>
          </p:cNvPr>
          <p:cNvSpPr>
            <a:spLocks noGrp="1"/>
          </p:cNvSpPr>
          <p:nvPr>
            <p:ph type="body" idx="1"/>
          </p:nvPr>
        </p:nvSpPr>
        <p:spPr>
          <a:xfrm>
            <a:off x="482343" y="1608041"/>
            <a:ext cx="4881745" cy="4769047"/>
          </a:xfrm>
        </p:spPr>
        <p:txBody>
          <a:bodyPr>
            <a:noAutofit/>
          </a:bodyPr>
          <a:lstStyle/>
          <a:p>
            <a:pPr algn="just"/>
            <a:r>
              <a:rPr lang="en-GB" sz="2000" dirty="0"/>
              <a:t> Systematic collection of evidence shows that families of adolescents and young people with SEND tend to be worried (though not always and not all of them) that if they become sexually active this will pose a risk to their safety and may result in abuse or another form of harm (McCann et al., 2019). McCann et al (2019) stressed that this further intensifies their need for accessing sex and relationships education, but teachers should be trained to address their families’ concerns or disagreements, primarily by highlighting the ability of people with SEND to consent to sexual activities as well as the positive impact relevant education can have on their lives.</a:t>
            </a:r>
          </a:p>
        </p:txBody>
      </p:sp>
      <p:pic>
        <p:nvPicPr>
          <p:cNvPr id="4" name="Picture 3">
            <a:extLst>
              <a:ext uri="{FF2B5EF4-FFF2-40B4-BE49-F238E27FC236}">
                <a16:creationId xmlns:a16="http://schemas.microsoft.com/office/drawing/2014/main" id="{32A22BCE-2A33-A4A0-4F9B-FEC776231B99}"/>
              </a:ext>
            </a:extLst>
          </p:cNvPr>
          <p:cNvPicPr>
            <a:picLocks noChangeAspect="1"/>
          </p:cNvPicPr>
          <p:nvPr/>
        </p:nvPicPr>
        <p:blipFill>
          <a:blip r:embed="rId2"/>
          <a:stretch>
            <a:fillRect/>
          </a:stretch>
        </p:blipFill>
        <p:spPr>
          <a:xfrm>
            <a:off x="5727492" y="1772816"/>
            <a:ext cx="3144921" cy="4351426"/>
          </a:xfrm>
          <a:prstGeom prst="rect">
            <a:avLst/>
          </a:prstGeom>
        </p:spPr>
      </p:pic>
    </p:spTree>
    <p:extLst>
      <p:ext uri="{BB962C8B-B14F-4D97-AF65-F5344CB8AC3E}">
        <p14:creationId xmlns:p14="http://schemas.microsoft.com/office/powerpoint/2010/main" val="680020979"/>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E752B-3A75-FFBD-4389-D8545A78B5DC}"/>
              </a:ext>
            </a:extLst>
          </p:cNvPr>
          <p:cNvSpPr>
            <a:spLocks noGrp="1"/>
          </p:cNvSpPr>
          <p:nvPr>
            <p:ph type="title"/>
          </p:nvPr>
        </p:nvSpPr>
        <p:spPr/>
        <p:txBody>
          <a:bodyPr>
            <a:normAutofit fontScale="90000"/>
          </a:bodyPr>
          <a:lstStyle/>
          <a:p>
            <a:r>
              <a:rPr lang="en-GB" dirty="0"/>
              <a:t>Teaching Relationships education</a:t>
            </a:r>
          </a:p>
        </p:txBody>
      </p:sp>
      <p:sp>
        <p:nvSpPr>
          <p:cNvPr id="3" name="Text Placeholder 2">
            <a:extLst>
              <a:ext uri="{FF2B5EF4-FFF2-40B4-BE49-F238E27FC236}">
                <a16:creationId xmlns:a16="http://schemas.microsoft.com/office/drawing/2014/main" id="{D06710A1-5A02-33E5-3B16-2233DEA53C0F}"/>
              </a:ext>
            </a:extLst>
          </p:cNvPr>
          <p:cNvSpPr>
            <a:spLocks noGrp="1"/>
          </p:cNvSpPr>
          <p:nvPr>
            <p:ph type="body" idx="1"/>
          </p:nvPr>
        </p:nvSpPr>
        <p:spPr>
          <a:xfrm>
            <a:off x="482343" y="1608041"/>
            <a:ext cx="4881745" cy="4769047"/>
          </a:xfrm>
        </p:spPr>
        <p:txBody>
          <a:bodyPr>
            <a:noAutofit/>
          </a:bodyPr>
          <a:lstStyle/>
          <a:p>
            <a:pPr algn="just"/>
            <a:r>
              <a:rPr lang="en-GB" sz="2400" dirty="0"/>
              <a:t>Finally, the literature review conducted by McCann et al (2019) showed that there are wider benefits for pupils with SEND who are effectively included in the RSE curriculum, such as: boosting their self-esteem, developing positive feelings and better knowledge of issues related to their sexuality as well as their personal safely, and informing their decision-making capacity, especially in areas related to consent and personal boundaries.</a:t>
            </a:r>
          </a:p>
        </p:txBody>
      </p:sp>
      <p:pic>
        <p:nvPicPr>
          <p:cNvPr id="4" name="Picture 3">
            <a:extLst>
              <a:ext uri="{FF2B5EF4-FFF2-40B4-BE49-F238E27FC236}">
                <a16:creationId xmlns:a16="http://schemas.microsoft.com/office/drawing/2014/main" id="{C3EF4F96-D3B5-206E-61B2-D01443062D59}"/>
              </a:ext>
            </a:extLst>
          </p:cNvPr>
          <p:cNvPicPr>
            <a:picLocks noChangeAspect="1"/>
          </p:cNvPicPr>
          <p:nvPr/>
        </p:nvPicPr>
        <p:blipFill>
          <a:blip r:embed="rId2"/>
          <a:stretch>
            <a:fillRect/>
          </a:stretch>
        </p:blipFill>
        <p:spPr>
          <a:xfrm>
            <a:off x="5697610" y="1608041"/>
            <a:ext cx="3139712" cy="4352921"/>
          </a:xfrm>
          <a:prstGeom prst="rect">
            <a:avLst/>
          </a:prstGeom>
        </p:spPr>
      </p:pic>
    </p:spTree>
    <p:extLst>
      <p:ext uri="{BB962C8B-B14F-4D97-AF65-F5344CB8AC3E}">
        <p14:creationId xmlns:p14="http://schemas.microsoft.com/office/powerpoint/2010/main" val="365889124"/>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63DAF-AF7B-EF1D-D950-76D59B1C31A5}"/>
              </a:ext>
            </a:extLst>
          </p:cNvPr>
          <p:cNvSpPr>
            <a:spLocks noGrp="1"/>
          </p:cNvSpPr>
          <p:nvPr>
            <p:ph type="title"/>
          </p:nvPr>
        </p:nvSpPr>
        <p:spPr>
          <a:xfrm>
            <a:off x="271587" y="212114"/>
            <a:ext cx="8600825" cy="537595"/>
          </a:xfrm>
        </p:spPr>
        <p:txBody>
          <a:bodyPr>
            <a:normAutofit fontScale="90000"/>
          </a:bodyPr>
          <a:lstStyle/>
          <a:p>
            <a:r>
              <a:rPr lang="en-GB" dirty="0"/>
              <a:t>Appropriate Language in Relation to Child Exploitation</a:t>
            </a:r>
          </a:p>
        </p:txBody>
      </p:sp>
      <p:sp>
        <p:nvSpPr>
          <p:cNvPr id="3" name="Text Placeholder 2">
            <a:extLst>
              <a:ext uri="{FF2B5EF4-FFF2-40B4-BE49-F238E27FC236}">
                <a16:creationId xmlns:a16="http://schemas.microsoft.com/office/drawing/2014/main" id="{CB14A161-95D8-9A35-7BB9-04BEBB214009}"/>
              </a:ext>
            </a:extLst>
          </p:cNvPr>
          <p:cNvSpPr>
            <a:spLocks noGrp="1"/>
          </p:cNvSpPr>
          <p:nvPr>
            <p:ph type="body" idx="1"/>
          </p:nvPr>
        </p:nvSpPr>
        <p:spPr>
          <a:xfrm>
            <a:off x="482343" y="1608041"/>
            <a:ext cx="5025761" cy="4769047"/>
          </a:xfrm>
        </p:spPr>
        <p:txBody>
          <a:bodyPr>
            <a:normAutofit/>
          </a:bodyPr>
          <a:lstStyle/>
          <a:p>
            <a:pPr algn="just"/>
            <a:r>
              <a:rPr lang="en-GB" sz="2400" dirty="0"/>
              <a:t>It is imperative that appropriate terminology is used when discussing children and young people who have been exploited or are at risk of exploitation. Language implying that the child or young person is responsible in any way for abuse and crime that they are subjected to, must be avoided to ensure we safeguard them appropriately. It is also important to recognise that a child cannot consent to their own exploitation.</a:t>
            </a:r>
          </a:p>
        </p:txBody>
      </p:sp>
      <p:pic>
        <p:nvPicPr>
          <p:cNvPr id="5" name="Picture 4">
            <a:extLst>
              <a:ext uri="{FF2B5EF4-FFF2-40B4-BE49-F238E27FC236}">
                <a16:creationId xmlns:a16="http://schemas.microsoft.com/office/drawing/2014/main" id="{037B8296-5821-6EF8-BB97-E13ECFA75EF4}"/>
              </a:ext>
            </a:extLst>
          </p:cNvPr>
          <p:cNvPicPr>
            <a:picLocks noChangeAspect="1"/>
          </p:cNvPicPr>
          <p:nvPr/>
        </p:nvPicPr>
        <p:blipFill>
          <a:blip r:embed="rId2"/>
          <a:stretch>
            <a:fillRect/>
          </a:stretch>
        </p:blipFill>
        <p:spPr>
          <a:xfrm>
            <a:off x="5816637" y="1862249"/>
            <a:ext cx="3024336" cy="3133502"/>
          </a:xfrm>
          <a:prstGeom prst="rect">
            <a:avLst/>
          </a:prstGeom>
        </p:spPr>
      </p:pic>
    </p:spTree>
    <p:extLst>
      <p:ext uri="{BB962C8B-B14F-4D97-AF65-F5344CB8AC3E}">
        <p14:creationId xmlns:p14="http://schemas.microsoft.com/office/powerpoint/2010/main" val="1111833072"/>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CD840-2C8B-3B80-DFE1-73073E0F9A8C}"/>
              </a:ext>
            </a:extLst>
          </p:cNvPr>
          <p:cNvSpPr>
            <a:spLocks noGrp="1"/>
          </p:cNvSpPr>
          <p:nvPr>
            <p:ph type="title"/>
          </p:nvPr>
        </p:nvSpPr>
        <p:spPr>
          <a:xfrm>
            <a:off x="323528" y="-243408"/>
            <a:ext cx="8229600" cy="1143000"/>
          </a:xfrm>
        </p:spPr>
        <p:txBody>
          <a:bodyPr>
            <a:normAutofit/>
          </a:bodyPr>
          <a:lstStyle/>
          <a:p>
            <a:r>
              <a:rPr lang="en-GB" sz="3600" dirty="0"/>
              <a:t>Key Guidance and Legislation</a:t>
            </a:r>
          </a:p>
        </p:txBody>
      </p:sp>
      <p:pic>
        <p:nvPicPr>
          <p:cNvPr id="6" name="Picture 5">
            <a:extLst>
              <a:ext uri="{FF2B5EF4-FFF2-40B4-BE49-F238E27FC236}">
                <a16:creationId xmlns:a16="http://schemas.microsoft.com/office/drawing/2014/main" id="{EDC215E6-B7D9-DAC2-5A7F-7512479A3CB5}"/>
              </a:ext>
            </a:extLst>
          </p:cNvPr>
          <p:cNvPicPr>
            <a:picLocks noChangeAspect="1"/>
          </p:cNvPicPr>
          <p:nvPr/>
        </p:nvPicPr>
        <p:blipFill>
          <a:blip r:embed="rId2"/>
          <a:stretch>
            <a:fillRect/>
          </a:stretch>
        </p:blipFill>
        <p:spPr>
          <a:xfrm>
            <a:off x="4211960" y="1412776"/>
            <a:ext cx="2431650" cy="3329611"/>
          </a:xfrm>
          <a:prstGeom prst="rect">
            <a:avLst/>
          </a:prstGeom>
        </p:spPr>
      </p:pic>
      <p:pic>
        <p:nvPicPr>
          <p:cNvPr id="7" name="Picture 6">
            <a:extLst>
              <a:ext uri="{FF2B5EF4-FFF2-40B4-BE49-F238E27FC236}">
                <a16:creationId xmlns:a16="http://schemas.microsoft.com/office/drawing/2014/main" id="{25126251-CEC1-656B-0FE8-1DBE325F9BE6}"/>
              </a:ext>
            </a:extLst>
          </p:cNvPr>
          <p:cNvPicPr>
            <a:picLocks noChangeAspect="1"/>
          </p:cNvPicPr>
          <p:nvPr/>
        </p:nvPicPr>
        <p:blipFill>
          <a:blip r:embed="rId3"/>
          <a:stretch>
            <a:fillRect/>
          </a:stretch>
        </p:blipFill>
        <p:spPr>
          <a:xfrm>
            <a:off x="4932040" y="4025092"/>
            <a:ext cx="4178771" cy="2885098"/>
          </a:xfrm>
          <a:prstGeom prst="rect">
            <a:avLst/>
          </a:prstGeom>
        </p:spPr>
      </p:pic>
      <p:pic>
        <p:nvPicPr>
          <p:cNvPr id="9" name="Picture 8">
            <a:extLst>
              <a:ext uri="{FF2B5EF4-FFF2-40B4-BE49-F238E27FC236}">
                <a16:creationId xmlns:a16="http://schemas.microsoft.com/office/drawing/2014/main" id="{FC809A4D-871A-2A55-6112-049354FA117D}"/>
              </a:ext>
            </a:extLst>
          </p:cNvPr>
          <p:cNvPicPr>
            <a:picLocks noChangeAspect="1"/>
          </p:cNvPicPr>
          <p:nvPr/>
        </p:nvPicPr>
        <p:blipFill>
          <a:blip r:embed="rId4"/>
          <a:stretch>
            <a:fillRect/>
          </a:stretch>
        </p:blipFill>
        <p:spPr>
          <a:xfrm>
            <a:off x="6444208" y="967399"/>
            <a:ext cx="2541265" cy="3057693"/>
          </a:xfrm>
          <a:prstGeom prst="rect">
            <a:avLst/>
          </a:prstGeom>
        </p:spPr>
      </p:pic>
      <p:pic>
        <p:nvPicPr>
          <p:cNvPr id="11" name="Picture 10">
            <a:extLst>
              <a:ext uri="{FF2B5EF4-FFF2-40B4-BE49-F238E27FC236}">
                <a16:creationId xmlns:a16="http://schemas.microsoft.com/office/drawing/2014/main" id="{6D4EC938-0B42-7C8D-EE4B-162DFCEED213}"/>
              </a:ext>
            </a:extLst>
          </p:cNvPr>
          <p:cNvPicPr>
            <a:picLocks noChangeAspect="1"/>
          </p:cNvPicPr>
          <p:nvPr/>
        </p:nvPicPr>
        <p:blipFill>
          <a:blip r:embed="rId5"/>
          <a:stretch>
            <a:fillRect/>
          </a:stretch>
        </p:blipFill>
        <p:spPr>
          <a:xfrm>
            <a:off x="94611" y="1268760"/>
            <a:ext cx="2605181" cy="3612604"/>
          </a:xfrm>
          <a:prstGeom prst="rect">
            <a:avLst/>
          </a:prstGeom>
        </p:spPr>
      </p:pic>
      <p:pic>
        <p:nvPicPr>
          <p:cNvPr id="12" name="Picture 11">
            <a:extLst>
              <a:ext uri="{FF2B5EF4-FFF2-40B4-BE49-F238E27FC236}">
                <a16:creationId xmlns:a16="http://schemas.microsoft.com/office/drawing/2014/main" id="{4F82E255-9039-D03F-B82F-D0E029E9833F}"/>
              </a:ext>
            </a:extLst>
          </p:cNvPr>
          <p:cNvPicPr>
            <a:picLocks noChangeAspect="1"/>
          </p:cNvPicPr>
          <p:nvPr/>
        </p:nvPicPr>
        <p:blipFill>
          <a:blip r:embed="rId6"/>
          <a:stretch>
            <a:fillRect/>
          </a:stretch>
        </p:blipFill>
        <p:spPr>
          <a:xfrm>
            <a:off x="2145582" y="3429000"/>
            <a:ext cx="2335260" cy="3461818"/>
          </a:xfrm>
          <a:prstGeom prst="rect">
            <a:avLst/>
          </a:prstGeom>
        </p:spPr>
      </p:pic>
    </p:spTree>
    <p:extLst>
      <p:ext uri="{BB962C8B-B14F-4D97-AF65-F5344CB8AC3E}">
        <p14:creationId xmlns:p14="http://schemas.microsoft.com/office/powerpoint/2010/main" val="30722397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A1D64-07B6-08F7-592D-8885437A138F}"/>
              </a:ext>
            </a:extLst>
          </p:cNvPr>
          <p:cNvSpPr>
            <a:spLocks noGrp="1"/>
          </p:cNvSpPr>
          <p:nvPr>
            <p:ph type="title"/>
          </p:nvPr>
        </p:nvSpPr>
        <p:spPr/>
        <p:txBody>
          <a:bodyPr>
            <a:normAutofit fontScale="90000"/>
          </a:bodyPr>
          <a:lstStyle/>
          <a:p>
            <a:r>
              <a:rPr lang="en-GB" dirty="0"/>
              <a:t>Appropriate Language in Relation to Child Exploitation</a:t>
            </a:r>
          </a:p>
        </p:txBody>
      </p:sp>
      <p:pic>
        <p:nvPicPr>
          <p:cNvPr id="6" name="Picture 5">
            <a:extLst>
              <a:ext uri="{FF2B5EF4-FFF2-40B4-BE49-F238E27FC236}">
                <a16:creationId xmlns:a16="http://schemas.microsoft.com/office/drawing/2014/main" id="{87DB97DA-0F1A-AFE1-7E80-377FDDE7525E}"/>
              </a:ext>
            </a:extLst>
          </p:cNvPr>
          <p:cNvPicPr>
            <a:picLocks noChangeAspect="1"/>
          </p:cNvPicPr>
          <p:nvPr/>
        </p:nvPicPr>
        <p:blipFill>
          <a:blip r:embed="rId2"/>
          <a:stretch>
            <a:fillRect/>
          </a:stretch>
        </p:blipFill>
        <p:spPr>
          <a:xfrm>
            <a:off x="-16836" y="3864865"/>
            <a:ext cx="9144000" cy="2993135"/>
          </a:xfrm>
          <a:prstGeom prst="rect">
            <a:avLst/>
          </a:prstGeom>
        </p:spPr>
      </p:pic>
      <p:sp>
        <p:nvSpPr>
          <p:cNvPr id="3" name="Text Placeholder 2">
            <a:extLst>
              <a:ext uri="{FF2B5EF4-FFF2-40B4-BE49-F238E27FC236}">
                <a16:creationId xmlns:a16="http://schemas.microsoft.com/office/drawing/2014/main" id="{207124D9-7E0E-7833-AC10-54EFADBEC2B8}"/>
              </a:ext>
            </a:extLst>
          </p:cNvPr>
          <p:cNvSpPr>
            <a:spLocks noGrp="1"/>
          </p:cNvSpPr>
          <p:nvPr>
            <p:ph type="body" idx="1"/>
          </p:nvPr>
        </p:nvSpPr>
        <p:spPr/>
        <p:txBody>
          <a:bodyPr/>
          <a:lstStyle/>
          <a:p>
            <a:endParaRPr lang="en-GB" dirty="0"/>
          </a:p>
        </p:txBody>
      </p:sp>
      <p:pic>
        <p:nvPicPr>
          <p:cNvPr id="5" name="Picture 4">
            <a:extLst>
              <a:ext uri="{FF2B5EF4-FFF2-40B4-BE49-F238E27FC236}">
                <a16:creationId xmlns:a16="http://schemas.microsoft.com/office/drawing/2014/main" id="{923384A8-6EEC-14BF-1497-AE4C7B618593}"/>
              </a:ext>
            </a:extLst>
          </p:cNvPr>
          <p:cNvPicPr>
            <a:picLocks noChangeAspect="1"/>
          </p:cNvPicPr>
          <p:nvPr/>
        </p:nvPicPr>
        <p:blipFill>
          <a:blip r:embed="rId3"/>
          <a:stretch>
            <a:fillRect/>
          </a:stretch>
        </p:blipFill>
        <p:spPr>
          <a:xfrm>
            <a:off x="-4868" y="1196752"/>
            <a:ext cx="9144000" cy="2952328"/>
          </a:xfrm>
          <a:prstGeom prst="rect">
            <a:avLst/>
          </a:prstGeom>
        </p:spPr>
      </p:pic>
    </p:spTree>
    <p:extLst>
      <p:ext uri="{BB962C8B-B14F-4D97-AF65-F5344CB8AC3E}">
        <p14:creationId xmlns:p14="http://schemas.microsoft.com/office/powerpoint/2010/main" val="3287984788"/>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EC074-96B6-D0EC-D99E-F9DE818DCA10}"/>
              </a:ext>
            </a:extLst>
          </p:cNvPr>
          <p:cNvSpPr>
            <a:spLocks noGrp="1"/>
          </p:cNvSpPr>
          <p:nvPr>
            <p:ph type="title"/>
          </p:nvPr>
        </p:nvSpPr>
        <p:spPr/>
        <p:txBody>
          <a:bodyPr>
            <a:normAutofit fontScale="90000"/>
          </a:bodyPr>
          <a:lstStyle/>
          <a:p>
            <a:r>
              <a:rPr lang="en-GB" dirty="0"/>
              <a:t>Appropriate Language in Relation to Child Exploitation</a:t>
            </a:r>
          </a:p>
        </p:txBody>
      </p:sp>
      <p:pic>
        <p:nvPicPr>
          <p:cNvPr id="7" name="Picture 6">
            <a:extLst>
              <a:ext uri="{FF2B5EF4-FFF2-40B4-BE49-F238E27FC236}">
                <a16:creationId xmlns:a16="http://schemas.microsoft.com/office/drawing/2014/main" id="{22FB1928-05C0-F67A-8126-EF854DE0DCFD}"/>
              </a:ext>
            </a:extLst>
          </p:cNvPr>
          <p:cNvPicPr>
            <a:picLocks noChangeAspect="1"/>
          </p:cNvPicPr>
          <p:nvPr/>
        </p:nvPicPr>
        <p:blipFill>
          <a:blip r:embed="rId2"/>
          <a:stretch>
            <a:fillRect/>
          </a:stretch>
        </p:blipFill>
        <p:spPr>
          <a:xfrm>
            <a:off x="107504" y="2188526"/>
            <a:ext cx="9144000" cy="4669474"/>
          </a:xfrm>
          <a:prstGeom prst="rect">
            <a:avLst/>
          </a:prstGeom>
        </p:spPr>
      </p:pic>
      <p:pic>
        <p:nvPicPr>
          <p:cNvPr id="8" name="Picture 7">
            <a:extLst>
              <a:ext uri="{FF2B5EF4-FFF2-40B4-BE49-F238E27FC236}">
                <a16:creationId xmlns:a16="http://schemas.microsoft.com/office/drawing/2014/main" id="{B13A079A-B02B-A71D-9C41-8CA11DBA2E9A}"/>
              </a:ext>
            </a:extLst>
          </p:cNvPr>
          <p:cNvPicPr>
            <a:picLocks noChangeAspect="1"/>
          </p:cNvPicPr>
          <p:nvPr/>
        </p:nvPicPr>
        <p:blipFill>
          <a:blip r:embed="rId3"/>
          <a:stretch>
            <a:fillRect/>
          </a:stretch>
        </p:blipFill>
        <p:spPr>
          <a:xfrm>
            <a:off x="107504" y="1286318"/>
            <a:ext cx="9144000" cy="902208"/>
          </a:xfrm>
          <a:prstGeom prst="rect">
            <a:avLst/>
          </a:prstGeom>
        </p:spPr>
      </p:pic>
    </p:spTree>
    <p:extLst>
      <p:ext uri="{BB962C8B-B14F-4D97-AF65-F5344CB8AC3E}">
        <p14:creationId xmlns:p14="http://schemas.microsoft.com/office/powerpoint/2010/main" val="3828869620"/>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D794C-66B6-AA6C-1316-51805D9C1789}"/>
              </a:ext>
            </a:extLst>
          </p:cNvPr>
          <p:cNvSpPr>
            <a:spLocks noGrp="1"/>
          </p:cNvSpPr>
          <p:nvPr>
            <p:ph type="title"/>
          </p:nvPr>
        </p:nvSpPr>
        <p:spPr/>
        <p:txBody>
          <a:bodyPr>
            <a:normAutofit fontScale="90000"/>
          </a:bodyPr>
          <a:lstStyle/>
          <a:p>
            <a:r>
              <a:rPr lang="en-GB" dirty="0"/>
              <a:t>Appropriate Language in Relation to Child Exploitation</a:t>
            </a:r>
          </a:p>
        </p:txBody>
      </p:sp>
      <p:pic>
        <p:nvPicPr>
          <p:cNvPr id="5" name="Picture 4">
            <a:extLst>
              <a:ext uri="{FF2B5EF4-FFF2-40B4-BE49-F238E27FC236}">
                <a16:creationId xmlns:a16="http://schemas.microsoft.com/office/drawing/2014/main" id="{1EA37D3D-AE1B-346B-CE30-233ECDE54CBA}"/>
              </a:ext>
            </a:extLst>
          </p:cNvPr>
          <p:cNvPicPr>
            <a:picLocks noChangeAspect="1"/>
          </p:cNvPicPr>
          <p:nvPr/>
        </p:nvPicPr>
        <p:blipFill>
          <a:blip r:embed="rId2"/>
          <a:stretch>
            <a:fillRect/>
          </a:stretch>
        </p:blipFill>
        <p:spPr>
          <a:xfrm>
            <a:off x="27789" y="1412776"/>
            <a:ext cx="9144000" cy="4939229"/>
          </a:xfrm>
          <a:prstGeom prst="rect">
            <a:avLst/>
          </a:prstGeom>
        </p:spPr>
      </p:pic>
    </p:spTree>
    <p:extLst>
      <p:ext uri="{BB962C8B-B14F-4D97-AF65-F5344CB8AC3E}">
        <p14:creationId xmlns:p14="http://schemas.microsoft.com/office/powerpoint/2010/main" val="108813122"/>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1B4F3-7884-8FA9-B01C-2006BAA0128C}"/>
              </a:ext>
            </a:extLst>
          </p:cNvPr>
          <p:cNvSpPr>
            <a:spLocks noGrp="1"/>
          </p:cNvSpPr>
          <p:nvPr>
            <p:ph type="title"/>
          </p:nvPr>
        </p:nvSpPr>
        <p:spPr/>
        <p:txBody>
          <a:bodyPr>
            <a:normAutofit fontScale="90000"/>
          </a:bodyPr>
          <a:lstStyle/>
          <a:p>
            <a:r>
              <a:rPr lang="en-GB" dirty="0"/>
              <a:t>Appropriate Language in Relation to Child Exploitation</a:t>
            </a:r>
          </a:p>
        </p:txBody>
      </p:sp>
      <p:sp>
        <p:nvSpPr>
          <p:cNvPr id="3" name="Text Placeholder 2">
            <a:extLst>
              <a:ext uri="{FF2B5EF4-FFF2-40B4-BE49-F238E27FC236}">
                <a16:creationId xmlns:a16="http://schemas.microsoft.com/office/drawing/2014/main" id="{625DDCB3-E338-65C8-6134-FACD5B31BED3}"/>
              </a:ext>
            </a:extLst>
          </p:cNvPr>
          <p:cNvSpPr>
            <a:spLocks noGrp="1"/>
          </p:cNvSpPr>
          <p:nvPr>
            <p:ph type="body" idx="1"/>
          </p:nvPr>
        </p:nvSpPr>
        <p:spPr/>
        <p:txBody>
          <a:bodyPr/>
          <a:lstStyle/>
          <a:p>
            <a:endParaRPr lang="en-GB" dirty="0"/>
          </a:p>
        </p:txBody>
      </p:sp>
      <p:pic>
        <p:nvPicPr>
          <p:cNvPr id="5" name="Picture 4">
            <a:extLst>
              <a:ext uri="{FF2B5EF4-FFF2-40B4-BE49-F238E27FC236}">
                <a16:creationId xmlns:a16="http://schemas.microsoft.com/office/drawing/2014/main" id="{DF0D7297-AABE-2528-9805-89BF575C81A2}"/>
              </a:ext>
            </a:extLst>
          </p:cNvPr>
          <p:cNvPicPr>
            <a:picLocks noChangeAspect="1"/>
          </p:cNvPicPr>
          <p:nvPr/>
        </p:nvPicPr>
        <p:blipFill>
          <a:blip r:embed="rId2"/>
          <a:stretch>
            <a:fillRect/>
          </a:stretch>
        </p:blipFill>
        <p:spPr>
          <a:xfrm>
            <a:off x="0" y="1802753"/>
            <a:ext cx="9144000" cy="2488845"/>
          </a:xfrm>
          <a:prstGeom prst="rect">
            <a:avLst/>
          </a:prstGeom>
        </p:spPr>
      </p:pic>
      <p:pic>
        <p:nvPicPr>
          <p:cNvPr id="7" name="Picture 6">
            <a:extLst>
              <a:ext uri="{FF2B5EF4-FFF2-40B4-BE49-F238E27FC236}">
                <a16:creationId xmlns:a16="http://schemas.microsoft.com/office/drawing/2014/main" id="{1EEB4323-D029-328A-2301-D54EA55DBDBD}"/>
              </a:ext>
            </a:extLst>
          </p:cNvPr>
          <p:cNvPicPr>
            <a:picLocks noChangeAspect="1"/>
          </p:cNvPicPr>
          <p:nvPr/>
        </p:nvPicPr>
        <p:blipFill>
          <a:blip r:embed="rId3"/>
          <a:stretch>
            <a:fillRect/>
          </a:stretch>
        </p:blipFill>
        <p:spPr>
          <a:xfrm>
            <a:off x="0" y="1155413"/>
            <a:ext cx="9144000" cy="905256"/>
          </a:xfrm>
          <a:prstGeom prst="rect">
            <a:avLst/>
          </a:prstGeom>
        </p:spPr>
      </p:pic>
      <p:pic>
        <p:nvPicPr>
          <p:cNvPr id="9" name="Picture 8">
            <a:extLst>
              <a:ext uri="{FF2B5EF4-FFF2-40B4-BE49-F238E27FC236}">
                <a16:creationId xmlns:a16="http://schemas.microsoft.com/office/drawing/2014/main" id="{51CCB767-9773-A21E-01C5-43920374DB40}"/>
              </a:ext>
            </a:extLst>
          </p:cNvPr>
          <p:cNvPicPr>
            <a:picLocks noChangeAspect="1"/>
          </p:cNvPicPr>
          <p:nvPr/>
        </p:nvPicPr>
        <p:blipFill>
          <a:blip r:embed="rId4"/>
          <a:stretch>
            <a:fillRect/>
          </a:stretch>
        </p:blipFill>
        <p:spPr>
          <a:xfrm>
            <a:off x="25355" y="4149080"/>
            <a:ext cx="9144000" cy="2623053"/>
          </a:xfrm>
          <a:prstGeom prst="rect">
            <a:avLst/>
          </a:prstGeom>
        </p:spPr>
      </p:pic>
    </p:spTree>
    <p:extLst>
      <p:ext uri="{BB962C8B-B14F-4D97-AF65-F5344CB8AC3E}">
        <p14:creationId xmlns:p14="http://schemas.microsoft.com/office/powerpoint/2010/main" val="401207067"/>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AA649-CCBA-AB62-9A14-A12AD0310305}"/>
              </a:ext>
            </a:extLst>
          </p:cNvPr>
          <p:cNvSpPr>
            <a:spLocks noGrp="1"/>
          </p:cNvSpPr>
          <p:nvPr>
            <p:ph type="title"/>
          </p:nvPr>
        </p:nvSpPr>
        <p:spPr/>
        <p:txBody>
          <a:bodyPr>
            <a:normAutofit fontScale="90000"/>
          </a:bodyPr>
          <a:lstStyle/>
          <a:p>
            <a:r>
              <a:rPr lang="en-GB" dirty="0"/>
              <a:t>Appropriate Language in Relation to Child Exploitation</a:t>
            </a:r>
          </a:p>
        </p:txBody>
      </p:sp>
      <p:pic>
        <p:nvPicPr>
          <p:cNvPr id="8" name="Picture 7">
            <a:extLst>
              <a:ext uri="{FF2B5EF4-FFF2-40B4-BE49-F238E27FC236}">
                <a16:creationId xmlns:a16="http://schemas.microsoft.com/office/drawing/2014/main" id="{55E2E81C-4F87-E703-83D5-0D83A6CFD0E5}"/>
              </a:ext>
            </a:extLst>
          </p:cNvPr>
          <p:cNvPicPr>
            <a:picLocks noChangeAspect="1"/>
          </p:cNvPicPr>
          <p:nvPr/>
        </p:nvPicPr>
        <p:blipFill>
          <a:blip r:embed="rId2"/>
          <a:stretch>
            <a:fillRect/>
          </a:stretch>
        </p:blipFill>
        <p:spPr>
          <a:xfrm>
            <a:off x="107503" y="1160668"/>
            <a:ext cx="8554153" cy="902208"/>
          </a:xfrm>
          <a:prstGeom prst="rect">
            <a:avLst/>
          </a:prstGeom>
        </p:spPr>
      </p:pic>
      <p:sp>
        <p:nvSpPr>
          <p:cNvPr id="3" name="Text Placeholder 2">
            <a:extLst>
              <a:ext uri="{FF2B5EF4-FFF2-40B4-BE49-F238E27FC236}">
                <a16:creationId xmlns:a16="http://schemas.microsoft.com/office/drawing/2014/main" id="{EA475A06-546F-908B-C6D9-83B9862D739F}"/>
              </a:ext>
            </a:extLst>
          </p:cNvPr>
          <p:cNvSpPr>
            <a:spLocks noGrp="1"/>
          </p:cNvSpPr>
          <p:nvPr>
            <p:ph type="body" idx="1"/>
          </p:nvPr>
        </p:nvSpPr>
        <p:spPr/>
        <p:txBody>
          <a:bodyPr/>
          <a:lstStyle/>
          <a:p>
            <a:endParaRPr lang="en-GB" dirty="0"/>
          </a:p>
        </p:txBody>
      </p:sp>
      <p:pic>
        <p:nvPicPr>
          <p:cNvPr id="5" name="Picture 4">
            <a:extLst>
              <a:ext uri="{FF2B5EF4-FFF2-40B4-BE49-F238E27FC236}">
                <a16:creationId xmlns:a16="http://schemas.microsoft.com/office/drawing/2014/main" id="{C29D68DE-EFC4-F86E-7D6B-4C81CC033544}"/>
              </a:ext>
            </a:extLst>
          </p:cNvPr>
          <p:cNvPicPr>
            <a:picLocks noChangeAspect="1"/>
          </p:cNvPicPr>
          <p:nvPr/>
        </p:nvPicPr>
        <p:blipFill>
          <a:blip r:embed="rId3"/>
          <a:stretch>
            <a:fillRect/>
          </a:stretch>
        </p:blipFill>
        <p:spPr>
          <a:xfrm>
            <a:off x="107503" y="1916831"/>
            <a:ext cx="8554153" cy="2343175"/>
          </a:xfrm>
          <a:prstGeom prst="rect">
            <a:avLst/>
          </a:prstGeom>
        </p:spPr>
      </p:pic>
      <p:pic>
        <p:nvPicPr>
          <p:cNvPr id="7" name="Picture 6">
            <a:extLst>
              <a:ext uri="{FF2B5EF4-FFF2-40B4-BE49-F238E27FC236}">
                <a16:creationId xmlns:a16="http://schemas.microsoft.com/office/drawing/2014/main" id="{1E9E02EC-8FB5-261B-7AC2-7B422FC87964}"/>
              </a:ext>
            </a:extLst>
          </p:cNvPr>
          <p:cNvPicPr>
            <a:picLocks noChangeAspect="1"/>
          </p:cNvPicPr>
          <p:nvPr/>
        </p:nvPicPr>
        <p:blipFill>
          <a:blip r:embed="rId4"/>
          <a:stretch>
            <a:fillRect/>
          </a:stretch>
        </p:blipFill>
        <p:spPr>
          <a:xfrm>
            <a:off x="93393" y="4260007"/>
            <a:ext cx="8568264" cy="2597993"/>
          </a:xfrm>
          <a:prstGeom prst="rect">
            <a:avLst/>
          </a:prstGeom>
        </p:spPr>
      </p:pic>
    </p:spTree>
    <p:extLst>
      <p:ext uri="{BB962C8B-B14F-4D97-AF65-F5344CB8AC3E}">
        <p14:creationId xmlns:p14="http://schemas.microsoft.com/office/powerpoint/2010/main" val="3537664469"/>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19471-E06E-5EED-81B8-A2966A08211D}"/>
              </a:ext>
            </a:extLst>
          </p:cNvPr>
          <p:cNvSpPr>
            <a:spLocks noGrp="1"/>
          </p:cNvSpPr>
          <p:nvPr>
            <p:ph type="title"/>
          </p:nvPr>
        </p:nvSpPr>
        <p:spPr>
          <a:xfrm>
            <a:off x="271587" y="764704"/>
            <a:ext cx="8600825" cy="537595"/>
          </a:xfrm>
        </p:spPr>
        <p:txBody>
          <a:bodyPr>
            <a:normAutofit fontScale="90000"/>
          </a:bodyPr>
          <a:lstStyle/>
          <a:p>
            <a:r>
              <a:rPr lang="en-GB" dirty="0"/>
              <a:t>Specialist organisations:</a:t>
            </a:r>
            <a:br>
              <a:rPr lang="en-GB" dirty="0"/>
            </a:br>
            <a:endParaRPr lang="en-GB" dirty="0"/>
          </a:p>
        </p:txBody>
      </p:sp>
      <p:sp>
        <p:nvSpPr>
          <p:cNvPr id="3" name="Text Placeholder 2">
            <a:extLst>
              <a:ext uri="{FF2B5EF4-FFF2-40B4-BE49-F238E27FC236}">
                <a16:creationId xmlns:a16="http://schemas.microsoft.com/office/drawing/2014/main" id="{9507B1D4-24B1-43CF-91A0-61E929D577FF}"/>
              </a:ext>
            </a:extLst>
          </p:cNvPr>
          <p:cNvSpPr>
            <a:spLocks noGrp="1"/>
          </p:cNvSpPr>
          <p:nvPr>
            <p:ph type="body" idx="1"/>
          </p:nvPr>
        </p:nvSpPr>
        <p:spPr>
          <a:xfrm>
            <a:off x="179512" y="1300719"/>
            <a:ext cx="8856984" cy="4769047"/>
          </a:xfrm>
        </p:spPr>
        <p:txBody>
          <a:bodyPr>
            <a:normAutofit fontScale="92500" lnSpcReduction="20000"/>
          </a:bodyPr>
          <a:lstStyle/>
          <a:p>
            <a:r>
              <a:rPr lang="en-GB" sz="2400" dirty="0"/>
              <a:t>The Special Educational Needs and Disabilities Information and Support Services (SENDIASS). SENDIASS offer information, advice and support for parents and carers of children and young people with SEND. All local authorities have such a service:</a:t>
            </a:r>
          </a:p>
          <a:p>
            <a:endParaRPr lang="en-GB" sz="2400" dirty="0"/>
          </a:p>
          <a:p>
            <a:r>
              <a:rPr lang="en-GB" sz="2400" dirty="0">
                <a:hlinkClick r:id="rId2"/>
              </a:rPr>
              <a:t>https://councilfordisabledchildren.org.uk/about-us-0/networks/information-advice-and-support-services-network/find-your-local-ias-service</a:t>
            </a:r>
            <a:endParaRPr lang="en-GB" sz="2400" dirty="0"/>
          </a:p>
          <a:p>
            <a:endParaRPr lang="en-GB" sz="2400" dirty="0"/>
          </a:p>
          <a:p>
            <a:r>
              <a:rPr lang="en-GB" sz="2400" dirty="0">
                <a:hlinkClick r:id="rId3"/>
              </a:rPr>
              <a:t>https://www.mencap.org.uk/</a:t>
            </a:r>
            <a:r>
              <a:rPr lang="en-GB" sz="2400" dirty="0"/>
              <a:t> - Mencap Training Academy is delivering supported internships to people aged 16-24 with a learning disability, to make the transition from education into work</a:t>
            </a:r>
          </a:p>
          <a:p>
            <a:endParaRPr lang="en-GB" sz="2400" dirty="0"/>
          </a:p>
          <a:p>
            <a:r>
              <a:rPr lang="en-GB" sz="2400" dirty="0">
                <a:hlinkClick r:id="rId4"/>
              </a:rPr>
              <a:t>https://learning.nspcc.org.uk/safeguarding-child-protection-schools/safeguarding-children-with-special-educational-needs-and-disabilities-send</a:t>
            </a:r>
            <a:r>
              <a:rPr lang="en-GB" sz="2400" dirty="0"/>
              <a:t>  - NSPCC Safeguarding children with special educational needs and disabilities (SEND)</a:t>
            </a:r>
          </a:p>
          <a:p>
            <a:endParaRPr lang="en-GB" sz="2400" dirty="0"/>
          </a:p>
          <a:p>
            <a:endParaRPr lang="en-GB" sz="2400" dirty="0"/>
          </a:p>
        </p:txBody>
      </p:sp>
    </p:spTree>
    <p:extLst>
      <p:ext uri="{BB962C8B-B14F-4D97-AF65-F5344CB8AC3E}">
        <p14:creationId xmlns:p14="http://schemas.microsoft.com/office/powerpoint/2010/main" val="3123093894"/>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540F81-60B9-54FA-A1E0-245386646DD1}"/>
              </a:ext>
            </a:extLst>
          </p:cNvPr>
          <p:cNvSpPr>
            <a:spLocks noGrp="1"/>
          </p:cNvSpPr>
          <p:nvPr>
            <p:ph type="title"/>
          </p:nvPr>
        </p:nvSpPr>
        <p:spPr/>
        <p:txBody>
          <a:bodyPr>
            <a:normAutofit fontScale="90000"/>
          </a:bodyPr>
          <a:lstStyle/>
          <a:p>
            <a:r>
              <a:rPr lang="en-GB" dirty="0"/>
              <a:t>Additional Resources: </a:t>
            </a:r>
          </a:p>
        </p:txBody>
      </p:sp>
      <p:sp>
        <p:nvSpPr>
          <p:cNvPr id="3" name="Text Placeholder 2">
            <a:extLst>
              <a:ext uri="{FF2B5EF4-FFF2-40B4-BE49-F238E27FC236}">
                <a16:creationId xmlns:a16="http://schemas.microsoft.com/office/drawing/2014/main" id="{03AE2B87-B11B-B191-88B4-945AB62F6C37}"/>
              </a:ext>
            </a:extLst>
          </p:cNvPr>
          <p:cNvSpPr>
            <a:spLocks noGrp="1"/>
          </p:cNvSpPr>
          <p:nvPr>
            <p:ph type="body" idx="1"/>
          </p:nvPr>
        </p:nvSpPr>
        <p:spPr/>
        <p:txBody>
          <a:bodyPr>
            <a:normAutofit/>
          </a:bodyPr>
          <a:lstStyle/>
          <a:p>
            <a:r>
              <a:rPr lang="en-GB" sz="2400" dirty="0">
                <a:hlinkClick r:id="rId2"/>
              </a:rPr>
              <a:t>https://www.nspcc.org.uk/Mencap</a:t>
            </a:r>
            <a:r>
              <a:rPr lang="en-GB" sz="2400" dirty="0"/>
              <a:t>: </a:t>
            </a:r>
            <a:r>
              <a:rPr lang="en-GB" sz="2400" dirty="0">
                <a:hlinkClick r:id="rId3"/>
              </a:rPr>
              <a:t>https://www.mencap.org.uk/Autism UK</a:t>
            </a:r>
            <a:r>
              <a:rPr lang="en-GB" sz="2400" dirty="0"/>
              <a:t>: </a:t>
            </a:r>
            <a:r>
              <a:rPr lang="en-GB" sz="2400" dirty="0">
                <a:hlinkClick r:id="rId4"/>
              </a:rPr>
              <a:t>https://www.autism.org.uk/Department for Education</a:t>
            </a:r>
            <a:r>
              <a:rPr lang="en-GB" sz="2400" dirty="0"/>
              <a:t>: </a:t>
            </a:r>
            <a:r>
              <a:rPr lang="en-GB" sz="2400" dirty="0">
                <a:hlinkClick r:id="rId5"/>
              </a:rPr>
              <a:t>https://www.gov.uk/government/organisations/department-for-education   </a:t>
            </a:r>
            <a:endParaRPr lang="en-GB" sz="2400" dirty="0"/>
          </a:p>
          <a:p>
            <a:r>
              <a:rPr lang="en-GB" sz="2400" dirty="0">
                <a:hlinkClick r:id="rId6"/>
              </a:rPr>
              <a:t>https://www.ceopeducation.co.uk/</a:t>
            </a:r>
            <a:endParaRPr lang="en-GB" sz="2400" dirty="0"/>
          </a:p>
          <a:p>
            <a:r>
              <a:rPr lang="en-GB" sz="2400" dirty="0">
                <a:hlinkClick r:id="rId7"/>
              </a:rPr>
              <a:t>https://www.internetmatters.org/inclusive-digital-safety/</a:t>
            </a:r>
            <a:endParaRPr lang="en-GB" sz="2400" dirty="0"/>
          </a:p>
        </p:txBody>
      </p:sp>
    </p:spTree>
    <p:extLst>
      <p:ext uri="{BB962C8B-B14F-4D97-AF65-F5344CB8AC3E}">
        <p14:creationId xmlns:p14="http://schemas.microsoft.com/office/powerpoint/2010/main" val="3114092098"/>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926B1-D52F-80E4-0CD5-25E3A27502F7}"/>
              </a:ext>
            </a:extLst>
          </p:cNvPr>
          <p:cNvSpPr>
            <a:spLocks noGrp="1"/>
          </p:cNvSpPr>
          <p:nvPr>
            <p:ph type="title"/>
          </p:nvPr>
        </p:nvSpPr>
        <p:spPr/>
        <p:txBody>
          <a:bodyPr>
            <a:normAutofit fontScale="90000"/>
          </a:bodyPr>
          <a:lstStyle/>
          <a:p>
            <a:r>
              <a:rPr lang="en-GB" dirty="0"/>
              <a:t>https://www.childnet.com/</a:t>
            </a:r>
          </a:p>
        </p:txBody>
      </p:sp>
      <p:sp>
        <p:nvSpPr>
          <p:cNvPr id="3" name="Text Placeholder 2">
            <a:extLst>
              <a:ext uri="{FF2B5EF4-FFF2-40B4-BE49-F238E27FC236}">
                <a16:creationId xmlns:a16="http://schemas.microsoft.com/office/drawing/2014/main" id="{05C04F2C-4142-0AFF-4A4F-CA1FFAF71FBA}"/>
              </a:ext>
            </a:extLst>
          </p:cNvPr>
          <p:cNvSpPr>
            <a:spLocks noGrp="1"/>
          </p:cNvSpPr>
          <p:nvPr>
            <p:ph type="body" idx="1"/>
          </p:nvPr>
        </p:nvSpPr>
        <p:spPr/>
        <p:txBody>
          <a:bodyPr/>
          <a:lstStyle/>
          <a:p>
            <a:endParaRPr lang="en-GB" dirty="0"/>
          </a:p>
        </p:txBody>
      </p:sp>
      <p:pic>
        <p:nvPicPr>
          <p:cNvPr id="5" name="Picture 4">
            <a:extLst>
              <a:ext uri="{FF2B5EF4-FFF2-40B4-BE49-F238E27FC236}">
                <a16:creationId xmlns:a16="http://schemas.microsoft.com/office/drawing/2014/main" id="{EEA6888F-A108-9473-964B-7B25AA07FDFA}"/>
              </a:ext>
            </a:extLst>
          </p:cNvPr>
          <p:cNvPicPr>
            <a:picLocks noChangeAspect="1"/>
          </p:cNvPicPr>
          <p:nvPr/>
        </p:nvPicPr>
        <p:blipFill>
          <a:blip r:embed="rId2"/>
          <a:stretch>
            <a:fillRect/>
          </a:stretch>
        </p:blipFill>
        <p:spPr>
          <a:xfrm>
            <a:off x="0" y="915612"/>
            <a:ext cx="9144000" cy="5897764"/>
          </a:xfrm>
          <a:prstGeom prst="rect">
            <a:avLst/>
          </a:prstGeom>
        </p:spPr>
      </p:pic>
    </p:spTree>
    <p:extLst>
      <p:ext uri="{BB962C8B-B14F-4D97-AF65-F5344CB8AC3E}">
        <p14:creationId xmlns:p14="http://schemas.microsoft.com/office/powerpoint/2010/main" val="2354364567"/>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5C10D-2EE4-4BBB-A56A-3C574F6D6389}"/>
              </a:ext>
            </a:extLst>
          </p:cNvPr>
          <p:cNvSpPr>
            <a:spLocks noGrp="1"/>
          </p:cNvSpPr>
          <p:nvPr>
            <p:ph type="title"/>
          </p:nvPr>
        </p:nvSpPr>
        <p:spPr>
          <a:xfrm>
            <a:off x="246987" y="-62225"/>
            <a:ext cx="6172200" cy="857250"/>
          </a:xfrm>
        </p:spPr>
        <p:txBody>
          <a:bodyPr>
            <a:normAutofit/>
          </a:bodyPr>
          <a:lstStyle/>
          <a:p>
            <a:r>
              <a:rPr lang="en-GB" sz="2100" dirty="0"/>
              <a:t>Sutton Local Safeguarding Children’s Partnership (LSCP)</a:t>
            </a:r>
          </a:p>
        </p:txBody>
      </p:sp>
      <p:pic>
        <p:nvPicPr>
          <p:cNvPr id="5" name="Content Placeholder 4">
            <a:extLst>
              <a:ext uri="{FF2B5EF4-FFF2-40B4-BE49-F238E27FC236}">
                <a16:creationId xmlns:a16="http://schemas.microsoft.com/office/drawing/2014/main" id="{2C6A68A3-2D8E-49B8-B4CA-CA7ADF1E04D7}"/>
              </a:ext>
            </a:extLst>
          </p:cNvPr>
          <p:cNvPicPr>
            <a:picLocks noGrp="1" noChangeAspect="1"/>
          </p:cNvPicPr>
          <p:nvPr>
            <p:ph idx="1"/>
          </p:nvPr>
        </p:nvPicPr>
        <p:blipFill>
          <a:blip r:embed="rId2"/>
          <a:stretch>
            <a:fillRect/>
          </a:stretch>
        </p:blipFill>
        <p:spPr>
          <a:xfrm>
            <a:off x="509198" y="2799148"/>
            <a:ext cx="8204073" cy="2877219"/>
          </a:xfrm>
        </p:spPr>
      </p:pic>
      <p:sp>
        <p:nvSpPr>
          <p:cNvPr id="6" name="TextBox 5">
            <a:extLst>
              <a:ext uri="{FF2B5EF4-FFF2-40B4-BE49-F238E27FC236}">
                <a16:creationId xmlns:a16="http://schemas.microsoft.com/office/drawing/2014/main" id="{B9FEC65D-EE95-4545-9AEE-D1CA0522F65E}"/>
              </a:ext>
            </a:extLst>
          </p:cNvPr>
          <p:cNvSpPr txBox="1"/>
          <p:nvPr/>
        </p:nvSpPr>
        <p:spPr>
          <a:xfrm>
            <a:off x="1728305" y="1926827"/>
            <a:ext cx="5799470" cy="7518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6789" tIns="26789" rIns="26789" bIns="26789" numCol="1" spcCol="38100" rtlCol="0" anchor="ctr">
            <a:spAutoFit/>
          </a:bodyPr>
          <a:lstStyle/>
          <a:p>
            <a:pPr marL="0" marR="0" lvl="0" indent="0" algn="ctr" defTabSz="308046" rtl="0" eaLnBrk="1" fontAlgn="auto" latinLnBrk="0" hangingPunct="0">
              <a:lnSpc>
                <a:spcPct val="100000"/>
              </a:lnSpc>
              <a:spcBef>
                <a:spcPts val="0"/>
              </a:spcBef>
              <a:spcAft>
                <a:spcPts val="0"/>
              </a:spcAft>
              <a:buClrTx/>
              <a:buSzTx/>
              <a:buFontTx/>
              <a:buNone/>
              <a:tabLst/>
              <a:defRPr/>
            </a:pPr>
            <a:r>
              <a:rPr kumimoji="0" lang="en-GB" sz="2267" b="1" i="0" u="none" strike="noStrike" kern="0" cap="none" spc="0" normalizeH="0" baseline="0" noProof="0" dirty="0">
                <a:ln>
                  <a:noFill/>
                </a:ln>
                <a:solidFill>
                  <a:srgbClr val="314764"/>
                </a:solidFill>
                <a:effectLst/>
                <a:uLnTx/>
                <a:uFillTx/>
                <a:latin typeface="Avenir Heavy"/>
                <a:sym typeface="Avenir Heavy"/>
              </a:rPr>
              <a:t>The “Go To” place for Safeguarding Advice</a:t>
            </a:r>
          </a:p>
          <a:p>
            <a:pPr marL="0" marR="0" lvl="0" indent="0" algn="ctr" defTabSz="308046" rtl="0" eaLnBrk="1" fontAlgn="auto" latinLnBrk="0" hangingPunct="0">
              <a:lnSpc>
                <a:spcPct val="100000"/>
              </a:lnSpc>
              <a:spcBef>
                <a:spcPts val="0"/>
              </a:spcBef>
              <a:spcAft>
                <a:spcPts val="0"/>
              </a:spcAft>
              <a:buClrTx/>
              <a:buSzTx/>
              <a:buFontTx/>
              <a:buNone/>
              <a:tabLst/>
              <a:defRPr/>
            </a:pPr>
            <a:r>
              <a:rPr kumimoji="0" lang="en-GB" sz="2267" b="1" i="0" u="none" strike="noStrike" kern="0" cap="none" spc="0" normalizeH="0" baseline="0" noProof="0" dirty="0">
                <a:ln>
                  <a:noFill/>
                </a:ln>
                <a:solidFill>
                  <a:srgbClr val="00B0F0"/>
                </a:solidFill>
                <a:effectLst/>
                <a:uLnTx/>
                <a:uFillTx/>
                <a:latin typeface="Avenir Heavy"/>
                <a:sym typeface="Avenir Heavy"/>
              </a:rPr>
              <a:t>www.suttonlscp.org.uk</a:t>
            </a:r>
          </a:p>
        </p:txBody>
      </p:sp>
    </p:spTree>
    <p:extLst>
      <p:ext uri="{BB962C8B-B14F-4D97-AF65-F5344CB8AC3E}">
        <p14:creationId xmlns:p14="http://schemas.microsoft.com/office/powerpoint/2010/main" val="36923173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4BBDD-E6F7-9639-2005-4E60E352A4F0}"/>
              </a:ext>
            </a:extLst>
          </p:cNvPr>
          <p:cNvSpPr>
            <a:spLocks noGrp="1"/>
          </p:cNvSpPr>
          <p:nvPr>
            <p:ph type="title"/>
          </p:nvPr>
        </p:nvSpPr>
        <p:spPr>
          <a:xfrm>
            <a:off x="457200" y="-171400"/>
            <a:ext cx="8229600" cy="1143000"/>
          </a:xfrm>
        </p:spPr>
        <p:txBody>
          <a:bodyPr>
            <a:normAutofit/>
          </a:bodyPr>
          <a:lstStyle/>
          <a:p>
            <a:r>
              <a:rPr lang="en-GB" sz="3600" dirty="0"/>
              <a:t>Sutton - SEND Local Offer</a:t>
            </a:r>
          </a:p>
        </p:txBody>
      </p:sp>
      <p:pic>
        <p:nvPicPr>
          <p:cNvPr id="5" name="Content Placeholder 4">
            <a:extLst>
              <a:ext uri="{FF2B5EF4-FFF2-40B4-BE49-F238E27FC236}">
                <a16:creationId xmlns:a16="http://schemas.microsoft.com/office/drawing/2014/main" id="{AFA9D53A-44AD-87E3-2CF0-CD0DCD7B1852}"/>
              </a:ext>
            </a:extLst>
          </p:cNvPr>
          <p:cNvPicPr>
            <a:picLocks noGrp="1" noChangeAspect="1"/>
          </p:cNvPicPr>
          <p:nvPr>
            <p:ph idx="1"/>
          </p:nvPr>
        </p:nvPicPr>
        <p:blipFill>
          <a:blip r:embed="rId2"/>
          <a:stretch>
            <a:fillRect/>
          </a:stretch>
        </p:blipFill>
        <p:spPr>
          <a:xfrm>
            <a:off x="0" y="1180205"/>
            <a:ext cx="8928992" cy="5677795"/>
          </a:xfrm>
        </p:spPr>
      </p:pic>
    </p:spTree>
    <p:extLst>
      <p:ext uri="{BB962C8B-B14F-4D97-AF65-F5344CB8AC3E}">
        <p14:creationId xmlns:p14="http://schemas.microsoft.com/office/powerpoint/2010/main" val="17944936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5ABF0-2F08-4523-EF85-86C354DFE234}"/>
              </a:ext>
            </a:extLst>
          </p:cNvPr>
          <p:cNvSpPr>
            <a:spLocks noGrp="1"/>
          </p:cNvSpPr>
          <p:nvPr>
            <p:ph type="title"/>
          </p:nvPr>
        </p:nvSpPr>
        <p:spPr>
          <a:xfrm>
            <a:off x="539552" y="-243408"/>
            <a:ext cx="8229600" cy="1143000"/>
          </a:xfrm>
        </p:spPr>
        <p:txBody>
          <a:bodyPr>
            <a:normAutofit/>
          </a:bodyPr>
          <a:lstStyle/>
          <a:p>
            <a:r>
              <a:rPr lang="en-GB" sz="2800" dirty="0"/>
              <a:t>Key Guidance on Exploited Children</a:t>
            </a:r>
          </a:p>
        </p:txBody>
      </p:sp>
      <p:pic>
        <p:nvPicPr>
          <p:cNvPr id="5" name="Content Placeholder 4">
            <a:extLst>
              <a:ext uri="{FF2B5EF4-FFF2-40B4-BE49-F238E27FC236}">
                <a16:creationId xmlns:a16="http://schemas.microsoft.com/office/drawing/2014/main" id="{D6C89C55-ACD3-0129-37BA-691C2476CE62}"/>
              </a:ext>
            </a:extLst>
          </p:cNvPr>
          <p:cNvPicPr>
            <a:picLocks noGrp="1" noChangeAspect="1"/>
          </p:cNvPicPr>
          <p:nvPr>
            <p:ph idx="1"/>
          </p:nvPr>
        </p:nvPicPr>
        <p:blipFill>
          <a:blip r:embed="rId2"/>
          <a:stretch>
            <a:fillRect/>
          </a:stretch>
        </p:blipFill>
        <p:spPr>
          <a:xfrm>
            <a:off x="107504" y="1407497"/>
            <a:ext cx="2380523" cy="3245640"/>
          </a:xfrm>
        </p:spPr>
      </p:pic>
      <p:pic>
        <p:nvPicPr>
          <p:cNvPr id="7" name="Picture 6">
            <a:extLst>
              <a:ext uri="{FF2B5EF4-FFF2-40B4-BE49-F238E27FC236}">
                <a16:creationId xmlns:a16="http://schemas.microsoft.com/office/drawing/2014/main" id="{64D9B369-4B55-44F6-319C-2E6E92583E92}"/>
              </a:ext>
            </a:extLst>
          </p:cNvPr>
          <p:cNvPicPr>
            <a:picLocks noChangeAspect="1"/>
          </p:cNvPicPr>
          <p:nvPr/>
        </p:nvPicPr>
        <p:blipFill>
          <a:blip r:embed="rId3"/>
          <a:stretch>
            <a:fillRect/>
          </a:stretch>
        </p:blipFill>
        <p:spPr>
          <a:xfrm>
            <a:off x="2243650" y="1487251"/>
            <a:ext cx="2082353" cy="2875387"/>
          </a:xfrm>
          <a:prstGeom prst="rect">
            <a:avLst/>
          </a:prstGeom>
        </p:spPr>
      </p:pic>
      <p:pic>
        <p:nvPicPr>
          <p:cNvPr id="11" name="Picture 10">
            <a:extLst>
              <a:ext uri="{FF2B5EF4-FFF2-40B4-BE49-F238E27FC236}">
                <a16:creationId xmlns:a16="http://schemas.microsoft.com/office/drawing/2014/main" id="{35FCF59C-11A5-812D-5A20-F5070651B1AC}"/>
              </a:ext>
            </a:extLst>
          </p:cNvPr>
          <p:cNvPicPr>
            <a:picLocks noChangeAspect="1"/>
          </p:cNvPicPr>
          <p:nvPr/>
        </p:nvPicPr>
        <p:blipFill>
          <a:blip r:embed="rId4"/>
          <a:stretch>
            <a:fillRect/>
          </a:stretch>
        </p:blipFill>
        <p:spPr>
          <a:xfrm>
            <a:off x="4427984" y="1487251"/>
            <a:ext cx="2808312" cy="3487663"/>
          </a:xfrm>
          <a:prstGeom prst="rect">
            <a:avLst/>
          </a:prstGeom>
        </p:spPr>
      </p:pic>
      <p:pic>
        <p:nvPicPr>
          <p:cNvPr id="13" name="Picture 12">
            <a:extLst>
              <a:ext uri="{FF2B5EF4-FFF2-40B4-BE49-F238E27FC236}">
                <a16:creationId xmlns:a16="http://schemas.microsoft.com/office/drawing/2014/main" id="{448C8810-B9DD-9A04-0AAE-B134DCE4DFB1}"/>
              </a:ext>
            </a:extLst>
          </p:cNvPr>
          <p:cNvPicPr>
            <a:picLocks noChangeAspect="1"/>
          </p:cNvPicPr>
          <p:nvPr/>
        </p:nvPicPr>
        <p:blipFill>
          <a:blip r:embed="rId5"/>
          <a:stretch>
            <a:fillRect/>
          </a:stretch>
        </p:blipFill>
        <p:spPr>
          <a:xfrm>
            <a:off x="5335010" y="3360361"/>
            <a:ext cx="2475250" cy="3417232"/>
          </a:xfrm>
          <a:prstGeom prst="rect">
            <a:avLst/>
          </a:prstGeom>
        </p:spPr>
      </p:pic>
      <p:pic>
        <p:nvPicPr>
          <p:cNvPr id="15" name="Picture 14">
            <a:extLst>
              <a:ext uri="{FF2B5EF4-FFF2-40B4-BE49-F238E27FC236}">
                <a16:creationId xmlns:a16="http://schemas.microsoft.com/office/drawing/2014/main" id="{E0788223-E499-B0B1-D0EC-15D7FC9A13ED}"/>
              </a:ext>
            </a:extLst>
          </p:cNvPr>
          <p:cNvPicPr>
            <a:picLocks noChangeAspect="1"/>
          </p:cNvPicPr>
          <p:nvPr/>
        </p:nvPicPr>
        <p:blipFill>
          <a:blip r:embed="rId6"/>
          <a:stretch>
            <a:fillRect/>
          </a:stretch>
        </p:blipFill>
        <p:spPr>
          <a:xfrm>
            <a:off x="3118544" y="3866487"/>
            <a:ext cx="2254278" cy="2875388"/>
          </a:xfrm>
          <a:prstGeom prst="rect">
            <a:avLst/>
          </a:prstGeom>
        </p:spPr>
      </p:pic>
      <p:pic>
        <p:nvPicPr>
          <p:cNvPr id="16" name="Picture 15">
            <a:extLst>
              <a:ext uri="{FF2B5EF4-FFF2-40B4-BE49-F238E27FC236}">
                <a16:creationId xmlns:a16="http://schemas.microsoft.com/office/drawing/2014/main" id="{9A32264A-A9A4-D38F-A2D1-56C6EDCFD4E2}"/>
              </a:ext>
            </a:extLst>
          </p:cNvPr>
          <p:cNvPicPr>
            <a:picLocks noChangeAspect="1"/>
          </p:cNvPicPr>
          <p:nvPr/>
        </p:nvPicPr>
        <p:blipFill>
          <a:blip r:embed="rId7"/>
          <a:stretch>
            <a:fillRect/>
          </a:stretch>
        </p:blipFill>
        <p:spPr>
          <a:xfrm>
            <a:off x="265958" y="4026283"/>
            <a:ext cx="1843579" cy="2578371"/>
          </a:xfrm>
          <a:prstGeom prst="rect">
            <a:avLst/>
          </a:prstGeom>
        </p:spPr>
      </p:pic>
      <p:pic>
        <p:nvPicPr>
          <p:cNvPr id="17" name="Picture 16">
            <a:extLst>
              <a:ext uri="{FF2B5EF4-FFF2-40B4-BE49-F238E27FC236}">
                <a16:creationId xmlns:a16="http://schemas.microsoft.com/office/drawing/2014/main" id="{887D6B89-5E77-D072-7655-A8E0C828510E}"/>
              </a:ext>
            </a:extLst>
          </p:cNvPr>
          <p:cNvPicPr>
            <a:picLocks noChangeAspect="1"/>
          </p:cNvPicPr>
          <p:nvPr/>
        </p:nvPicPr>
        <p:blipFill>
          <a:blip r:embed="rId8"/>
          <a:stretch>
            <a:fillRect/>
          </a:stretch>
        </p:blipFill>
        <p:spPr>
          <a:xfrm>
            <a:off x="6850908" y="1378615"/>
            <a:ext cx="2254278" cy="2770465"/>
          </a:xfrm>
          <a:prstGeom prst="rect">
            <a:avLst/>
          </a:prstGeom>
        </p:spPr>
      </p:pic>
    </p:spTree>
    <p:extLst>
      <p:ext uri="{BB962C8B-B14F-4D97-AF65-F5344CB8AC3E}">
        <p14:creationId xmlns:p14="http://schemas.microsoft.com/office/powerpoint/2010/main" val="19785885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1536C91-3333-01FD-AE13-525F2283BEED}"/>
              </a:ext>
            </a:extLst>
          </p:cNvPr>
          <p:cNvPicPr>
            <a:picLocks noChangeAspect="1"/>
          </p:cNvPicPr>
          <p:nvPr/>
        </p:nvPicPr>
        <p:blipFill>
          <a:blip r:embed="rId2"/>
          <a:stretch>
            <a:fillRect/>
          </a:stretch>
        </p:blipFill>
        <p:spPr>
          <a:xfrm>
            <a:off x="1" y="1268760"/>
            <a:ext cx="9062443" cy="5589240"/>
          </a:xfrm>
          <a:prstGeom prst="rect">
            <a:avLst/>
          </a:prstGeom>
        </p:spPr>
      </p:pic>
      <p:sp>
        <p:nvSpPr>
          <p:cNvPr id="4" name="TextBox 3">
            <a:extLst>
              <a:ext uri="{FF2B5EF4-FFF2-40B4-BE49-F238E27FC236}">
                <a16:creationId xmlns:a16="http://schemas.microsoft.com/office/drawing/2014/main" id="{4922CE51-738E-9376-858C-F7511DC2E1B7}"/>
              </a:ext>
            </a:extLst>
          </p:cNvPr>
          <p:cNvSpPr txBox="1"/>
          <p:nvPr/>
        </p:nvSpPr>
        <p:spPr>
          <a:xfrm>
            <a:off x="323528" y="166589"/>
            <a:ext cx="7200800" cy="76418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584170" hangingPunct="0"/>
            <a:r>
              <a:rPr lang="en-GB" sz="4299" dirty="0">
                <a:solidFill>
                  <a:srgbClr val="FFFFFF"/>
                </a:solidFill>
                <a:latin typeface="Avenir Heavy"/>
                <a:sym typeface="Avenir Heavy"/>
              </a:rPr>
              <a:t>WWW.COGNUS.ORG.UK</a:t>
            </a:r>
          </a:p>
        </p:txBody>
      </p:sp>
    </p:spTree>
    <p:extLst>
      <p:ext uri="{BB962C8B-B14F-4D97-AF65-F5344CB8AC3E}">
        <p14:creationId xmlns:p14="http://schemas.microsoft.com/office/powerpoint/2010/main" val="2594998538"/>
      </p:ext>
    </p:extLst>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468F09-2155-EA15-10D8-96C9FF532D38}"/>
              </a:ext>
            </a:extLst>
          </p:cNvPr>
          <p:cNvSpPr>
            <a:spLocks noGrp="1"/>
          </p:cNvSpPr>
          <p:nvPr>
            <p:ph type="title"/>
          </p:nvPr>
        </p:nvSpPr>
        <p:spPr/>
        <p:txBody>
          <a:bodyPr>
            <a:normAutofit fontScale="90000"/>
          </a:bodyPr>
          <a:lstStyle/>
          <a:p>
            <a:r>
              <a:rPr lang="en-GB" dirty="0"/>
              <a:t>Bitesize training on the Cognus Website</a:t>
            </a:r>
          </a:p>
        </p:txBody>
      </p:sp>
      <p:sp>
        <p:nvSpPr>
          <p:cNvPr id="3" name="Text Placeholder 2">
            <a:extLst>
              <a:ext uri="{FF2B5EF4-FFF2-40B4-BE49-F238E27FC236}">
                <a16:creationId xmlns:a16="http://schemas.microsoft.com/office/drawing/2014/main" id="{3420DDAC-6DE3-A65A-D2F1-5DF40AC19066}"/>
              </a:ext>
            </a:extLst>
          </p:cNvPr>
          <p:cNvSpPr>
            <a:spLocks noGrp="1"/>
          </p:cNvSpPr>
          <p:nvPr>
            <p:ph type="body" idx="1"/>
          </p:nvPr>
        </p:nvSpPr>
        <p:spPr/>
        <p:txBody>
          <a:bodyPr/>
          <a:lstStyle/>
          <a:p>
            <a:endParaRPr lang="en-GB" dirty="0"/>
          </a:p>
        </p:txBody>
      </p:sp>
      <p:pic>
        <p:nvPicPr>
          <p:cNvPr id="5" name="Picture 4">
            <a:extLst>
              <a:ext uri="{FF2B5EF4-FFF2-40B4-BE49-F238E27FC236}">
                <a16:creationId xmlns:a16="http://schemas.microsoft.com/office/drawing/2014/main" id="{7F8F8E3F-7EE2-0290-B261-16B209A63C22}"/>
              </a:ext>
            </a:extLst>
          </p:cNvPr>
          <p:cNvPicPr>
            <a:picLocks noChangeAspect="1"/>
          </p:cNvPicPr>
          <p:nvPr/>
        </p:nvPicPr>
        <p:blipFill>
          <a:blip r:embed="rId2"/>
          <a:stretch>
            <a:fillRect/>
          </a:stretch>
        </p:blipFill>
        <p:spPr>
          <a:xfrm>
            <a:off x="1" y="1052737"/>
            <a:ext cx="9054919" cy="5805264"/>
          </a:xfrm>
          <a:prstGeom prst="rect">
            <a:avLst/>
          </a:prstGeom>
        </p:spPr>
      </p:pic>
    </p:spTree>
    <p:extLst>
      <p:ext uri="{BB962C8B-B14F-4D97-AF65-F5344CB8AC3E}">
        <p14:creationId xmlns:p14="http://schemas.microsoft.com/office/powerpoint/2010/main" val="2621299740"/>
      </p:ext>
    </p:extLst>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bwMode="auto">
          <a:xfrm>
            <a:off x="297951" y="220148"/>
            <a:ext cx="86868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r>
              <a:rPr lang="en-GB" altLang="en-US" sz="3200" b="1" dirty="0">
                <a:solidFill>
                  <a:schemeClr val="bg1"/>
                </a:solidFill>
                <a:latin typeface="+mj-lt"/>
                <a:cs typeface="Tahoma" panose="020B0604030504040204" pitchFamily="34" charset="0"/>
              </a:rPr>
              <a:t>Cognus Safeguarding Team</a:t>
            </a:r>
          </a:p>
        </p:txBody>
      </p:sp>
      <p:sp>
        <p:nvSpPr>
          <p:cNvPr id="3" name="Content Placeholder 2"/>
          <p:cNvSpPr>
            <a:spLocks noGrp="1"/>
          </p:cNvSpPr>
          <p:nvPr>
            <p:ph idx="1"/>
          </p:nvPr>
        </p:nvSpPr>
        <p:spPr>
          <a:xfrm>
            <a:off x="262600" y="1509201"/>
            <a:ext cx="8401749" cy="4472184"/>
          </a:xfrm>
        </p:spPr>
        <p:txBody>
          <a:bodyPr>
            <a:normAutofit fontScale="25000" lnSpcReduction="20000"/>
          </a:bodyPr>
          <a:lstStyle/>
          <a:p>
            <a:pPr marL="401801" indent="-401801">
              <a:buClr>
                <a:srgbClr val="B41E69"/>
              </a:buClr>
              <a:buFont typeface="Arial" panose="020B0604020202020204" pitchFamily="34" charset="0"/>
              <a:buChar char="•"/>
              <a:defRPr/>
            </a:pPr>
            <a:r>
              <a:rPr lang="en-GB" sz="6750" dirty="0">
                <a:latin typeface="Tahoma" pitchFamily="34" charset="0"/>
                <a:cs typeface="Tahoma" pitchFamily="34" charset="0"/>
              </a:rPr>
              <a:t>CFCS – 0208 770 6001</a:t>
            </a:r>
          </a:p>
          <a:p>
            <a:pPr marL="401801" indent="-401801">
              <a:buClr>
                <a:srgbClr val="B41E69"/>
              </a:buClr>
              <a:buFont typeface="Arial" panose="020B0604020202020204" pitchFamily="34" charset="0"/>
              <a:buChar char="•"/>
              <a:defRPr/>
            </a:pPr>
            <a:endParaRPr lang="en-GB" sz="6750" dirty="0">
              <a:latin typeface="Tahoma" pitchFamily="34" charset="0"/>
              <a:cs typeface="Tahoma" pitchFamily="34" charset="0"/>
            </a:endParaRPr>
          </a:p>
          <a:p>
            <a:pPr marL="401801" indent="-401801">
              <a:buClr>
                <a:srgbClr val="B41E69"/>
              </a:buClr>
              <a:buFont typeface="Arial" panose="020B0604020202020204" pitchFamily="34" charset="0"/>
              <a:buChar char="•"/>
              <a:defRPr/>
            </a:pPr>
            <a:r>
              <a:rPr lang="en-GB" sz="6750" dirty="0">
                <a:latin typeface="Tahoma" pitchFamily="34" charset="0"/>
                <a:cs typeface="Tahoma" pitchFamily="34" charset="0"/>
              </a:rPr>
              <a:t>Out of Hours 0208 770 5000</a:t>
            </a:r>
          </a:p>
          <a:p>
            <a:pPr marL="401801" indent="-401801">
              <a:buClr>
                <a:srgbClr val="B41E69"/>
              </a:buClr>
              <a:buFont typeface="Arial" panose="020B0604020202020204" pitchFamily="34" charset="0"/>
              <a:buChar char="•"/>
              <a:defRPr/>
            </a:pPr>
            <a:endParaRPr lang="en-GB" sz="6750" dirty="0">
              <a:latin typeface="Tahoma" pitchFamily="34" charset="0"/>
              <a:cs typeface="Tahoma" pitchFamily="34" charset="0"/>
            </a:endParaRPr>
          </a:p>
          <a:p>
            <a:pPr marL="401801" indent="-401801">
              <a:buClr>
                <a:srgbClr val="B41E69"/>
              </a:buClr>
              <a:buFont typeface="Arial" panose="020B0604020202020204" pitchFamily="34" charset="0"/>
              <a:buChar char="•"/>
              <a:defRPr/>
            </a:pPr>
            <a:r>
              <a:rPr lang="en-GB" sz="6750" dirty="0">
                <a:solidFill>
                  <a:schemeClr val="accent1"/>
                </a:solidFill>
                <a:latin typeface="Tahoma" pitchFamily="34" charset="0"/>
                <a:cs typeface="Tahoma" pitchFamily="34" charset="0"/>
                <a:hlinkClick r:id="rId3"/>
              </a:rPr>
              <a:t>cfcs@sutton.gov.uk</a:t>
            </a:r>
            <a:endParaRPr lang="en-GB" sz="6750" dirty="0">
              <a:solidFill>
                <a:schemeClr val="accent1"/>
              </a:solidFill>
              <a:latin typeface="Tahoma" pitchFamily="34" charset="0"/>
              <a:cs typeface="Tahoma" pitchFamily="34" charset="0"/>
            </a:endParaRPr>
          </a:p>
          <a:p>
            <a:pPr marL="401801" indent="-401801">
              <a:buClr>
                <a:srgbClr val="B41E69"/>
              </a:buClr>
              <a:buFont typeface="Arial" panose="020B0604020202020204" pitchFamily="34" charset="0"/>
              <a:buChar char="•"/>
              <a:defRPr/>
            </a:pPr>
            <a:endParaRPr lang="en-GB" sz="6750" dirty="0">
              <a:solidFill>
                <a:schemeClr val="accent1"/>
              </a:solidFill>
              <a:latin typeface="Tahoma" pitchFamily="34" charset="0"/>
              <a:cs typeface="Tahoma" pitchFamily="34" charset="0"/>
            </a:endParaRPr>
          </a:p>
          <a:p>
            <a:pPr marL="401801" indent="-401801">
              <a:buClr>
                <a:srgbClr val="B41E69"/>
              </a:buClr>
              <a:buFont typeface="Arial" panose="020B0604020202020204" pitchFamily="34" charset="0"/>
              <a:buChar char="•"/>
              <a:defRPr/>
            </a:pPr>
            <a:r>
              <a:rPr lang="en-GB" sz="6750" dirty="0">
                <a:solidFill>
                  <a:schemeClr val="accent1"/>
                </a:solidFill>
                <a:latin typeface="Tahoma" pitchFamily="34" charset="0"/>
                <a:cs typeface="Tahoma" pitchFamily="34" charset="0"/>
                <a:hlinkClick r:id="rId4"/>
              </a:rPr>
              <a:t>Joanna.cassey@cognus.org.uk</a:t>
            </a:r>
            <a:r>
              <a:rPr lang="en-GB" sz="6750" dirty="0">
                <a:solidFill>
                  <a:schemeClr val="accent1"/>
                </a:solidFill>
                <a:latin typeface="Tahoma" pitchFamily="34" charset="0"/>
                <a:cs typeface="Tahoma" pitchFamily="34" charset="0"/>
              </a:rPr>
              <a:t>  </a:t>
            </a:r>
            <a:r>
              <a:rPr lang="en-GB" sz="6750" dirty="0">
                <a:solidFill>
                  <a:srgbClr val="842A12"/>
                </a:solidFill>
                <a:latin typeface="Tahoma" pitchFamily="34" charset="0"/>
                <a:cs typeface="Tahoma" pitchFamily="34" charset="0"/>
              </a:rPr>
              <a:t>(Cognus DSL)</a:t>
            </a:r>
          </a:p>
          <a:p>
            <a:pPr marL="401801" indent="-401801">
              <a:buClr>
                <a:srgbClr val="B41E69"/>
              </a:buClr>
              <a:buFont typeface="Arial" panose="020B0604020202020204" pitchFamily="34" charset="0"/>
              <a:buChar char="•"/>
              <a:defRPr/>
            </a:pPr>
            <a:endParaRPr lang="en-GB" sz="6750" dirty="0">
              <a:solidFill>
                <a:schemeClr val="accent1"/>
              </a:solidFill>
              <a:latin typeface="Tahoma" pitchFamily="34" charset="0"/>
              <a:cs typeface="Tahoma" pitchFamily="34" charset="0"/>
            </a:endParaRPr>
          </a:p>
          <a:p>
            <a:pPr>
              <a:buClr>
                <a:srgbClr val="B41E69"/>
              </a:buClr>
              <a:defRPr/>
            </a:pPr>
            <a:endParaRPr lang="en-GB" sz="6750" dirty="0">
              <a:solidFill>
                <a:schemeClr val="accent5">
                  <a:lumMod val="50000"/>
                </a:schemeClr>
              </a:solidFill>
              <a:latin typeface="Tahoma" pitchFamily="34" charset="0"/>
              <a:cs typeface="Tahoma" pitchFamily="34" charset="0"/>
            </a:endParaRPr>
          </a:p>
          <a:p>
            <a:pPr>
              <a:defRPr/>
            </a:pPr>
            <a:endParaRPr lang="en-GB" sz="6750" dirty="0">
              <a:solidFill>
                <a:schemeClr val="accent5">
                  <a:lumMod val="50000"/>
                </a:schemeClr>
              </a:solidFill>
              <a:latin typeface="Tahoma" pitchFamily="34" charset="0"/>
              <a:cs typeface="Tahoma" pitchFamily="34" charset="0"/>
            </a:endParaRPr>
          </a:p>
          <a:p>
            <a:pPr>
              <a:buFont typeface="Arial" pitchFamily="34" charset="0"/>
              <a:buChar char="•"/>
              <a:defRPr/>
            </a:pPr>
            <a:r>
              <a:rPr lang="en-GB" sz="6750" dirty="0">
                <a:solidFill>
                  <a:schemeClr val="accent5">
                    <a:lumMod val="50000"/>
                  </a:schemeClr>
                </a:solidFill>
                <a:latin typeface="Tahoma" pitchFamily="34" charset="0"/>
                <a:cs typeface="Tahoma" pitchFamily="34" charset="0"/>
                <a:hlinkClick r:id="rId5"/>
              </a:rPr>
              <a:t> </a:t>
            </a:r>
            <a:r>
              <a:rPr lang="en-GB" sz="6750" dirty="0">
                <a:solidFill>
                  <a:schemeClr val="accent5">
                    <a:lumMod val="50000"/>
                  </a:schemeClr>
                </a:solidFill>
                <a:latin typeface="Tahoma" pitchFamily="34" charset="0"/>
                <a:cs typeface="Tahoma" pitchFamily="34" charset="0"/>
                <a:hlinkClick r:id="rId6"/>
              </a:rPr>
              <a:t>hayley.cameron@cognus.org.uk</a:t>
            </a:r>
            <a:r>
              <a:rPr lang="en-GB" sz="6750" dirty="0">
                <a:solidFill>
                  <a:schemeClr val="accent5">
                    <a:lumMod val="50000"/>
                  </a:schemeClr>
                </a:solidFill>
                <a:latin typeface="Tahoma" pitchFamily="34" charset="0"/>
                <a:cs typeface="Tahoma" pitchFamily="34" charset="0"/>
              </a:rPr>
              <a:t>  (Cognus DDSL)</a:t>
            </a:r>
          </a:p>
          <a:p>
            <a:pPr>
              <a:buFont typeface="Arial" pitchFamily="34" charset="0"/>
              <a:buChar char="•"/>
              <a:defRPr/>
            </a:pPr>
            <a:endParaRPr lang="en-GB" sz="6750" dirty="0">
              <a:solidFill>
                <a:schemeClr val="accent5">
                  <a:lumMod val="50000"/>
                </a:schemeClr>
              </a:solidFill>
              <a:latin typeface="Tahoma" pitchFamily="34" charset="0"/>
              <a:cs typeface="Tahoma" pitchFamily="34" charset="0"/>
            </a:endParaRPr>
          </a:p>
          <a:p>
            <a:pPr>
              <a:buFont typeface="Arial" pitchFamily="34" charset="0"/>
              <a:buChar char="•"/>
              <a:defRPr/>
            </a:pPr>
            <a:r>
              <a:rPr lang="en-GB" sz="6750" dirty="0">
                <a:solidFill>
                  <a:schemeClr val="accent5">
                    <a:lumMod val="50000"/>
                  </a:schemeClr>
                </a:solidFill>
                <a:latin typeface="Tahoma" pitchFamily="34" charset="0"/>
                <a:cs typeface="Tahoma" pitchFamily="34" charset="0"/>
                <a:hlinkClick r:id="rId7"/>
              </a:rPr>
              <a:t> stephen.welding@cognus.org.uk</a:t>
            </a:r>
            <a:r>
              <a:rPr lang="en-GB" sz="6750" dirty="0">
                <a:solidFill>
                  <a:schemeClr val="accent5">
                    <a:lumMod val="50000"/>
                  </a:schemeClr>
                </a:solidFill>
                <a:latin typeface="Tahoma" pitchFamily="34" charset="0"/>
                <a:cs typeface="Tahoma" pitchFamily="34" charset="0"/>
              </a:rPr>
              <a:t> </a:t>
            </a:r>
          </a:p>
          <a:p>
            <a:pPr>
              <a:buFont typeface="Arial" pitchFamily="34" charset="0"/>
              <a:buChar char="•"/>
              <a:defRPr/>
            </a:pPr>
            <a:endParaRPr lang="en-GB" sz="6750" dirty="0">
              <a:solidFill>
                <a:schemeClr val="accent5">
                  <a:lumMod val="50000"/>
                </a:schemeClr>
              </a:solidFill>
              <a:latin typeface="Tahoma" pitchFamily="34" charset="0"/>
              <a:cs typeface="Tahoma" pitchFamily="34" charset="0"/>
            </a:endParaRPr>
          </a:p>
          <a:p>
            <a:pPr>
              <a:buFont typeface="Arial" pitchFamily="34" charset="0"/>
              <a:buChar char="•"/>
              <a:defRPr/>
            </a:pPr>
            <a:r>
              <a:rPr lang="en-GB" sz="6750" dirty="0">
                <a:solidFill>
                  <a:schemeClr val="accent5">
                    <a:lumMod val="50000"/>
                  </a:schemeClr>
                </a:solidFill>
                <a:latin typeface="Tahoma" pitchFamily="34" charset="0"/>
                <a:cs typeface="Tahoma" pitchFamily="34" charset="0"/>
                <a:hlinkClick r:id="rId8"/>
              </a:rPr>
              <a:t> gillian.bush@cognus.org.uk</a:t>
            </a:r>
            <a:endParaRPr lang="en-GB" sz="6750" dirty="0">
              <a:solidFill>
                <a:schemeClr val="accent5">
                  <a:lumMod val="50000"/>
                </a:schemeClr>
              </a:solidFill>
              <a:latin typeface="Tahoma" pitchFamily="34" charset="0"/>
              <a:cs typeface="Tahoma" pitchFamily="34" charset="0"/>
            </a:endParaRPr>
          </a:p>
          <a:p>
            <a:pPr>
              <a:buFont typeface="Arial" pitchFamily="34" charset="0"/>
              <a:buChar char="•"/>
              <a:defRPr/>
            </a:pPr>
            <a:endParaRPr lang="en-GB" sz="6750" dirty="0">
              <a:solidFill>
                <a:schemeClr val="accent5">
                  <a:lumMod val="50000"/>
                </a:schemeClr>
              </a:solidFill>
              <a:latin typeface="Tahoma" pitchFamily="34" charset="0"/>
              <a:cs typeface="Tahoma" pitchFamily="34" charset="0"/>
            </a:endParaRPr>
          </a:p>
          <a:p>
            <a:pPr>
              <a:buFont typeface="Arial" pitchFamily="34" charset="0"/>
              <a:buChar char="•"/>
              <a:defRPr/>
            </a:pPr>
            <a:r>
              <a:rPr lang="en-GB" sz="6750" dirty="0">
                <a:solidFill>
                  <a:schemeClr val="accent5">
                    <a:lumMod val="50000"/>
                  </a:schemeClr>
                </a:solidFill>
                <a:latin typeface="Tahoma" pitchFamily="34" charset="0"/>
                <a:cs typeface="Tahoma" pitchFamily="34" charset="0"/>
                <a:hlinkClick r:id="rId9"/>
              </a:rPr>
              <a:t> </a:t>
            </a:r>
            <a:r>
              <a:rPr lang="en-GB" sz="6750" dirty="0">
                <a:solidFill>
                  <a:schemeClr val="accent5">
                    <a:lumMod val="50000"/>
                  </a:schemeClr>
                </a:solidFill>
                <a:latin typeface="Tahoma" pitchFamily="34" charset="0"/>
                <a:cs typeface="Tahoma" pitchFamily="34" charset="0"/>
                <a:hlinkClick r:id="rId10"/>
              </a:rPr>
              <a:t>mick.bradshaw@cognus.org.uk</a:t>
            </a:r>
            <a:endParaRPr lang="en-GB" sz="6750" dirty="0">
              <a:solidFill>
                <a:schemeClr val="accent5">
                  <a:lumMod val="50000"/>
                </a:schemeClr>
              </a:solidFill>
              <a:latin typeface="Tahoma" pitchFamily="34" charset="0"/>
              <a:cs typeface="Tahoma" pitchFamily="34" charset="0"/>
            </a:endParaRPr>
          </a:p>
          <a:p>
            <a:pPr>
              <a:buFont typeface="Arial" pitchFamily="34" charset="0"/>
              <a:buChar char="•"/>
              <a:defRPr/>
            </a:pPr>
            <a:endParaRPr lang="en-GB" sz="6750" dirty="0">
              <a:solidFill>
                <a:schemeClr val="accent5">
                  <a:lumMod val="50000"/>
                </a:schemeClr>
              </a:solidFill>
              <a:latin typeface="Tahoma" pitchFamily="34" charset="0"/>
              <a:cs typeface="Tahoma" pitchFamily="34" charset="0"/>
            </a:endParaRPr>
          </a:p>
          <a:p>
            <a:pPr>
              <a:buFont typeface="Arial" pitchFamily="34" charset="0"/>
              <a:buChar char="•"/>
              <a:defRPr/>
            </a:pPr>
            <a:r>
              <a:rPr lang="en-GB" sz="6750" dirty="0">
                <a:solidFill>
                  <a:schemeClr val="accent5">
                    <a:lumMod val="50000"/>
                  </a:schemeClr>
                </a:solidFill>
                <a:latin typeface="Tahoma" pitchFamily="34" charset="0"/>
                <a:cs typeface="Tahoma" pitchFamily="34" charset="0"/>
              </a:rPr>
              <a:t> </a:t>
            </a:r>
            <a:r>
              <a:rPr lang="en-GB" sz="6750" dirty="0">
                <a:solidFill>
                  <a:schemeClr val="accent5">
                    <a:lumMod val="50000"/>
                  </a:schemeClr>
                </a:solidFill>
                <a:latin typeface="Tahoma" pitchFamily="34" charset="0"/>
                <a:cs typeface="Tahoma" pitchFamily="34" charset="0"/>
                <a:hlinkClick r:id="rId11"/>
              </a:rPr>
              <a:t>Nick.Banham@cognus.org.uk</a:t>
            </a:r>
            <a:r>
              <a:rPr lang="en-GB" sz="6750" dirty="0">
                <a:solidFill>
                  <a:schemeClr val="accent5">
                    <a:lumMod val="50000"/>
                  </a:schemeClr>
                </a:solidFill>
                <a:latin typeface="Tahoma" pitchFamily="34" charset="0"/>
                <a:cs typeface="Tahoma" pitchFamily="34" charset="0"/>
              </a:rPr>
              <a:t>   – Early Years Adviser</a:t>
            </a:r>
          </a:p>
          <a:p>
            <a:pPr>
              <a:buFont typeface="Arial" pitchFamily="34" charset="0"/>
              <a:buChar char="•"/>
              <a:defRPr/>
            </a:pPr>
            <a:endParaRPr lang="en-GB" sz="4600" dirty="0">
              <a:solidFill>
                <a:schemeClr val="accent5">
                  <a:lumMod val="50000"/>
                </a:schemeClr>
              </a:solidFill>
              <a:latin typeface="Tahoma" pitchFamily="34" charset="0"/>
              <a:cs typeface="Tahoma" pitchFamily="34" charset="0"/>
            </a:endParaRPr>
          </a:p>
          <a:p>
            <a:pPr>
              <a:buFont typeface="Arial" pitchFamily="34" charset="0"/>
              <a:buChar char="•"/>
              <a:defRPr/>
            </a:pPr>
            <a:r>
              <a:rPr lang="en-GB" sz="2800" dirty="0">
                <a:solidFill>
                  <a:schemeClr val="accent5">
                    <a:lumMod val="50000"/>
                  </a:schemeClr>
                </a:solidFill>
                <a:latin typeface="Tahoma" pitchFamily="34" charset="0"/>
                <a:cs typeface="Tahoma" pitchFamily="34" charset="0"/>
              </a:rPr>
              <a:t> </a:t>
            </a:r>
          </a:p>
        </p:txBody>
      </p:sp>
      <p:pic>
        <p:nvPicPr>
          <p:cNvPr id="2" name="Picture 1">
            <a:extLst>
              <a:ext uri="{FF2B5EF4-FFF2-40B4-BE49-F238E27FC236}">
                <a16:creationId xmlns:a16="http://schemas.microsoft.com/office/drawing/2014/main" id="{68B39A17-31B0-44BF-AE77-35164AD6B8FA}"/>
              </a:ext>
            </a:extLst>
          </p:cNvPr>
          <p:cNvPicPr>
            <a:picLocks noChangeAspect="1"/>
          </p:cNvPicPr>
          <p:nvPr/>
        </p:nvPicPr>
        <p:blipFill>
          <a:blip r:embed="rId12"/>
          <a:stretch>
            <a:fillRect/>
          </a:stretch>
        </p:blipFill>
        <p:spPr>
          <a:xfrm>
            <a:off x="5368501" y="1674149"/>
            <a:ext cx="3786250" cy="3509702"/>
          </a:xfrm>
          <a:prstGeom prst="rect">
            <a:avLst/>
          </a:prstGeom>
        </p:spPr>
      </p:pic>
      <p:sp>
        <p:nvSpPr>
          <p:cNvPr id="4" name="TextBox 3">
            <a:extLst>
              <a:ext uri="{FF2B5EF4-FFF2-40B4-BE49-F238E27FC236}">
                <a16:creationId xmlns:a16="http://schemas.microsoft.com/office/drawing/2014/main" id="{7EC50F4D-A82D-72A0-CF42-B6DA074F4360}"/>
              </a:ext>
            </a:extLst>
          </p:cNvPr>
          <p:cNvSpPr txBox="1"/>
          <p:nvPr/>
        </p:nvSpPr>
        <p:spPr>
          <a:xfrm>
            <a:off x="183696" y="6441359"/>
            <a:ext cx="765402" cy="537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defTabSz="410751" hangingPunct="0"/>
            <a:r>
              <a:rPr lang="en-GB" sz="3023" kern="0" dirty="0">
                <a:solidFill>
                  <a:srgbClr val="314764"/>
                </a:solidFill>
                <a:latin typeface="Avenir Heavy"/>
                <a:sym typeface="Avenir Heavy"/>
              </a:rPr>
              <a:t>117</a:t>
            </a:r>
          </a:p>
        </p:txBody>
      </p:sp>
    </p:spTree>
    <p:extLst>
      <p:ext uri="{BB962C8B-B14F-4D97-AF65-F5344CB8AC3E}">
        <p14:creationId xmlns:p14="http://schemas.microsoft.com/office/powerpoint/2010/main" val="13642073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Title"/>
          <p:cNvSpPr>
            <a:spLocks noGrp="1"/>
          </p:cNvSpPr>
          <p:nvPr>
            <p:ph type="ctrTitle"/>
          </p:nvPr>
        </p:nvSpPr>
        <p:spPr>
          <a:xfrm>
            <a:off x="729177" y="3976713"/>
            <a:ext cx="7760894" cy="506551"/>
          </a:xfrm>
          <a:prstGeom prst="rect">
            <a:avLst/>
          </a:prstGeom>
        </p:spPr>
        <p:txBody>
          <a:bodyPr>
            <a:noAutofit/>
          </a:bodyPr>
          <a:lstStyle/>
          <a:p>
            <a:pPr algn="ctr" defTabSz="308063">
              <a:defRPr sz="3225"/>
            </a:pPr>
            <a:r>
              <a:rPr lang="en-GB" sz="2812" b="1" dirty="0">
                <a:solidFill>
                  <a:schemeClr val="bg1"/>
                </a:solidFill>
              </a:rPr>
              <a:t>Thank You for Listening</a:t>
            </a:r>
            <a:endParaRPr sz="2812" b="1" dirty="0">
              <a:solidFill>
                <a:schemeClr val="bg1"/>
              </a:solidFill>
            </a:endParaRPr>
          </a:p>
        </p:txBody>
      </p:sp>
      <p:sp>
        <p:nvSpPr>
          <p:cNvPr id="69" name="Body"/>
          <p:cNvSpPr>
            <a:spLocks noGrp="1"/>
          </p:cNvSpPr>
          <p:nvPr>
            <p:ph type="subTitle" sz="quarter" idx="1"/>
          </p:nvPr>
        </p:nvSpPr>
        <p:spPr>
          <a:xfrm>
            <a:off x="1601984" y="4809330"/>
            <a:ext cx="8485997" cy="2444607"/>
          </a:xfrm>
          <a:prstGeom prst="rect">
            <a:avLst/>
          </a:prstGeom>
        </p:spPr>
        <p:txBody>
          <a:bodyPr>
            <a:normAutofit/>
          </a:bodyPr>
          <a:lstStyle/>
          <a:p>
            <a:r>
              <a:rPr lang="en-GB" sz="2250" b="1" dirty="0">
                <a:solidFill>
                  <a:schemeClr val="bg1"/>
                </a:solidFill>
              </a:rPr>
              <a:t>Hayley Cameron: Education Safeguarding Manager</a:t>
            </a:r>
          </a:p>
          <a:p>
            <a:r>
              <a:rPr lang="en-GB" sz="2250" b="1" dirty="0">
                <a:solidFill>
                  <a:schemeClr val="bg1"/>
                </a:solidFill>
              </a:rPr>
              <a:t>Stephen Welding: </a:t>
            </a:r>
            <a:r>
              <a:rPr lang="en-GB" sz="2250" b="1" dirty="0" err="1">
                <a:solidFill>
                  <a:schemeClr val="bg1"/>
                </a:solidFill>
              </a:rPr>
              <a:t>Esafety</a:t>
            </a:r>
            <a:r>
              <a:rPr lang="en-GB" sz="2250" b="1" dirty="0">
                <a:solidFill>
                  <a:schemeClr val="bg1"/>
                </a:solidFill>
              </a:rPr>
              <a:t> Adviser/Prevent Trainer</a:t>
            </a:r>
          </a:p>
          <a:p>
            <a:r>
              <a:rPr lang="en-GB" sz="2250" b="1" dirty="0">
                <a:solidFill>
                  <a:schemeClr val="bg1"/>
                </a:solidFill>
              </a:rPr>
              <a:t>Gill Bush: Education Lead, CFCS</a:t>
            </a:r>
          </a:p>
          <a:p>
            <a:r>
              <a:rPr lang="en-GB" sz="2250" b="1" dirty="0">
                <a:solidFill>
                  <a:schemeClr val="bg1"/>
                </a:solidFill>
              </a:rPr>
              <a:t>Mick Bradshaw: Outdoor Education Adviser</a:t>
            </a:r>
          </a:p>
        </p:txBody>
      </p:sp>
      <p:pic>
        <p:nvPicPr>
          <p:cNvPr id="5" name="Picture 4" descr="A picture containing clipart&#10;&#10;Description automatically generated">
            <a:extLst>
              <a:ext uri="{FF2B5EF4-FFF2-40B4-BE49-F238E27FC236}">
                <a16:creationId xmlns:a16="http://schemas.microsoft.com/office/drawing/2014/main" id="{B0E54057-A92E-4CF9-8230-999E980095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2676803"/>
          </a:xfrm>
          <a:prstGeom prst="rect">
            <a:avLst/>
          </a:prstGeom>
        </p:spPr>
      </p:pic>
      <p:sp>
        <p:nvSpPr>
          <p:cNvPr id="2" name="TextBox 1">
            <a:extLst>
              <a:ext uri="{FF2B5EF4-FFF2-40B4-BE49-F238E27FC236}">
                <a16:creationId xmlns:a16="http://schemas.microsoft.com/office/drawing/2014/main" id="{9085AECF-63DD-47FC-ADE8-E3513CCF7802}"/>
              </a:ext>
            </a:extLst>
          </p:cNvPr>
          <p:cNvSpPr txBox="1"/>
          <p:nvPr/>
        </p:nvSpPr>
        <p:spPr>
          <a:xfrm>
            <a:off x="882841" y="3153718"/>
            <a:ext cx="8029459" cy="537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defTabSz="410751" hangingPunct="0"/>
            <a:r>
              <a:rPr lang="en-GB" sz="3023" kern="0" dirty="0">
                <a:solidFill>
                  <a:srgbClr val="314764"/>
                </a:solidFill>
                <a:latin typeface="Avenir Heavy"/>
                <a:sym typeface="Avenir Heavy"/>
              </a:rPr>
              <a:t>Bitesize training &amp; Podcast on Cognus website</a:t>
            </a:r>
          </a:p>
        </p:txBody>
      </p:sp>
      <p:sp>
        <p:nvSpPr>
          <p:cNvPr id="4" name="TextBox 3">
            <a:extLst>
              <a:ext uri="{FF2B5EF4-FFF2-40B4-BE49-F238E27FC236}">
                <a16:creationId xmlns:a16="http://schemas.microsoft.com/office/drawing/2014/main" id="{6A1D509B-CEEF-138B-338B-69AADF8F0ED5}"/>
              </a:ext>
            </a:extLst>
          </p:cNvPr>
          <p:cNvSpPr txBox="1"/>
          <p:nvPr/>
        </p:nvSpPr>
        <p:spPr>
          <a:xfrm>
            <a:off x="6300192" y="6309320"/>
            <a:ext cx="5044108"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GB" dirty="0"/>
              <a:t>© Cognus Limited 2024</a:t>
            </a:r>
          </a:p>
        </p:txBody>
      </p:sp>
    </p:spTree>
    <p:extLst>
      <p:ext uri="{BB962C8B-B14F-4D97-AF65-F5344CB8AC3E}">
        <p14:creationId xmlns:p14="http://schemas.microsoft.com/office/powerpoint/2010/main" val="1840019415"/>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FF58A-90A0-54FB-CC42-6BEC881CD8E9}"/>
              </a:ext>
            </a:extLst>
          </p:cNvPr>
          <p:cNvSpPr>
            <a:spLocks noGrp="1"/>
          </p:cNvSpPr>
          <p:nvPr>
            <p:ph type="title"/>
          </p:nvPr>
        </p:nvSpPr>
        <p:spPr>
          <a:xfrm>
            <a:off x="323528" y="-398564"/>
            <a:ext cx="8229600" cy="1143000"/>
          </a:xfrm>
        </p:spPr>
        <p:txBody>
          <a:bodyPr>
            <a:normAutofit/>
          </a:bodyPr>
          <a:lstStyle/>
          <a:p>
            <a:r>
              <a:rPr lang="en-GB" sz="2800" dirty="0"/>
              <a:t>KCSIE 2024 – Safeguarding Definition</a:t>
            </a:r>
          </a:p>
        </p:txBody>
      </p:sp>
      <p:sp>
        <p:nvSpPr>
          <p:cNvPr id="3" name="Content Placeholder 2">
            <a:extLst>
              <a:ext uri="{FF2B5EF4-FFF2-40B4-BE49-F238E27FC236}">
                <a16:creationId xmlns:a16="http://schemas.microsoft.com/office/drawing/2014/main" id="{05A9E0CA-86AA-E258-0C78-1ABCFA2B6E7C}"/>
              </a:ext>
            </a:extLst>
          </p:cNvPr>
          <p:cNvSpPr>
            <a:spLocks noGrp="1"/>
          </p:cNvSpPr>
          <p:nvPr>
            <p:ph idx="1"/>
          </p:nvPr>
        </p:nvSpPr>
        <p:spPr>
          <a:xfrm>
            <a:off x="179512" y="1340768"/>
            <a:ext cx="8784976" cy="4525963"/>
          </a:xfrm>
        </p:spPr>
        <p:txBody>
          <a:bodyPr>
            <a:normAutofit lnSpcReduction="10000"/>
          </a:bodyPr>
          <a:lstStyle/>
          <a:p>
            <a:pPr marL="342882" indent="-342882">
              <a:buFont typeface="Arial" panose="020B0604020202020204" pitchFamily="34" charset="0"/>
              <a:buChar char="•"/>
            </a:pPr>
            <a:r>
              <a:rPr lang="en-GB" sz="2400" dirty="0">
                <a:highlight>
                  <a:srgbClr val="FFFF00"/>
                </a:highlight>
              </a:rPr>
              <a:t>providing help and support to meet the needs of children as soon as problems emerge.</a:t>
            </a:r>
          </a:p>
          <a:p>
            <a:pPr marL="342882" indent="-342882">
              <a:buFont typeface="Arial" panose="020B0604020202020204" pitchFamily="34" charset="0"/>
              <a:buChar char="•"/>
            </a:pPr>
            <a:r>
              <a:rPr lang="en-GB" sz="2400" dirty="0"/>
              <a:t>protecting children from maltreatment, </a:t>
            </a:r>
            <a:r>
              <a:rPr lang="en-GB" sz="2400" dirty="0">
                <a:highlight>
                  <a:srgbClr val="FFFF00"/>
                </a:highlight>
              </a:rPr>
              <a:t>whether that is within or outside the home, including online.</a:t>
            </a:r>
          </a:p>
          <a:p>
            <a:pPr marL="342882" indent="-342882">
              <a:buFont typeface="Arial" panose="020B0604020202020204" pitchFamily="34" charset="0"/>
              <a:buChar char="•"/>
            </a:pPr>
            <a:r>
              <a:rPr lang="en-GB" sz="2400" dirty="0"/>
              <a:t>preventing impairment of children’s mental and physical health or development </a:t>
            </a:r>
          </a:p>
          <a:p>
            <a:pPr marL="342882" indent="-342882">
              <a:buFont typeface="Arial" panose="020B0604020202020204" pitchFamily="34" charset="0"/>
              <a:buChar char="•"/>
            </a:pPr>
            <a:r>
              <a:rPr lang="en-GB" sz="2400" dirty="0"/>
              <a:t>ensuring that children grow up in circumstances consistent with the provision safe and effective care.</a:t>
            </a:r>
          </a:p>
          <a:p>
            <a:pPr marL="342882" indent="-342882">
              <a:buFont typeface="Arial" panose="020B0604020202020204" pitchFamily="34" charset="0"/>
              <a:buChar char="•"/>
            </a:pPr>
            <a:r>
              <a:rPr lang="en-GB" sz="2400" dirty="0"/>
              <a:t>taking action to enable all children to have the best outcomes</a:t>
            </a:r>
          </a:p>
          <a:p>
            <a:endParaRPr lang="en-GB" sz="2400" b="1" dirty="0">
              <a:highlight>
                <a:srgbClr val="FFFF00"/>
              </a:highlight>
            </a:endParaRPr>
          </a:p>
          <a:p>
            <a:r>
              <a:rPr lang="en-GB" sz="2400" b="1" dirty="0"/>
              <a:t>Child Protection -  </a:t>
            </a:r>
            <a:r>
              <a:rPr lang="en-GB" sz="2400" dirty="0"/>
              <a:t>Part of safeguarding and promoting welfare. This refers to the activity that is undertaken to protect specific children who are suffering, or are likely to suffer, significant harm</a:t>
            </a:r>
            <a:r>
              <a:rPr lang="en-GB" sz="2400" b="1" dirty="0"/>
              <a:t>.</a:t>
            </a:r>
          </a:p>
        </p:txBody>
      </p:sp>
    </p:spTree>
    <p:extLst>
      <p:ext uri="{BB962C8B-B14F-4D97-AF65-F5344CB8AC3E}">
        <p14:creationId xmlns:p14="http://schemas.microsoft.com/office/powerpoint/2010/main" val="13210907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48375-662C-E794-80BF-8EEC5BF1D230}"/>
              </a:ext>
            </a:extLst>
          </p:cNvPr>
          <p:cNvSpPr>
            <a:spLocks noGrp="1"/>
          </p:cNvSpPr>
          <p:nvPr>
            <p:ph type="title"/>
          </p:nvPr>
        </p:nvSpPr>
        <p:spPr/>
        <p:txBody>
          <a:bodyPr>
            <a:normAutofit fontScale="90000"/>
          </a:bodyPr>
          <a:lstStyle/>
          <a:p>
            <a:r>
              <a:rPr lang="en-GB" dirty="0"/>
              <a:t>UK Government definition of SEND</a:t>
            </a:r>
          </a:p>
        </p:txBody>
      </p:sp>
      <p:sp>
        <p:nvSpPr>
          <p:cNvPr id="3" name="Text Placeholder 2">
            <a:extLst>
              <a:ext uri="{FF2B5EF4-FFF2-40B4-BE49-F238E27FC236}">
                <a16:creationId xmlns:a16="http://schemas.microsoft.com/office/drawing/2014/main" id="{B967882C-D277-3664-D866-99D2AA397AF9}"/>
              </a:ext>
            </a:extLst>
          </p:cNvPr>
          <p:cNvSpPr>
            <a:spLocks noGrp="1"/>
          </p:cNvSpPr>
          <p:nvPr>
            <p:ph type="body" idx="1"/>
          </p:nvPr>
        </p:nvSpPr>
        <p:spPr>
          <a:xfrm>
            <a:off x="271587" y="1412776"/>
            <a:ext cx="8600825" cy="4769047"/>
          </a:xfrm>
        </p:spPr>
        <p:txBody>
          <a:bodyPr>
            <a:normAutofit/>
          </a:bodyPr>
          <a:lstStyle/>
          <a:p>
            <a:r>
              <a:rPr lang="en-GB" sz="2800" dirty="0"/>
              <a:t> A child or young person has SEND if they have a learning difficulty or disability which calls for special educational provision to be made for him or her. A child of compulsory school age or a young person has a learning difficulty or disability if he or she has a significantly greater difficulty in </a:t>
            </a:r>
          </a:p>
          <a:p>
            <a:r>
              <a:rPr lang="en-GB" sz="2800" dirty="0"/>
              <a:t>learning than the majority of others of the same age, or has a disability which prevents or hinders him or her from making use of educational facilities of a kind generally provided for others of the same age in mainstream schools or mainstream post-16 institutions.</a:t>
            </a:r>
          </a:p>
        </p:txBody>
      </p:sp>
    </p:spTree>
    <p:extLst>
      <p:ext uri="{BB962C8B-B14F-4D97-AF65-F5344CB8AC3E}">
        <p14:creationId xmlns:p14="http://schemas.microsoft.com/office/powerpoint/2010/main" val="1662778557"/>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E35A6-7A51-131C-63E5-2693CA70AC12}"/>
              </a:ext>
            </a:extLst>
          </p:cNvPr>
          <p:cNvSpPr>
            <a:spLocks noGrp="1"/>
          </p:cNvSpPr>
          <p:nvPr>
            <p:ph type="title"/>
          </p:nvPr>
        </p:nvSpPr>
        <p:spPr>
          <a:xfrm>
            <a:off x="271587" y="460425"/>
            <a:ext cx="8600825" cy="537595"/>
          </a:xfrm>
        </p:spPr>
        <p:txBody>
          <a:bodyPr>
            <a:normAutofit fontScale="90000"/>
          </a:bodyPr>
          <a:lstStyle/>
          <a:p>
            <a:r>
              <a:rPr lang="en-GB" dirty="0"/>
              <a:t>KCSIE 2024 - Children with special educational needs, disabilities or health issues</a:t>
            </a:r>
          </a:p>
        </p:txBody>
      </p:sp>
      <p:sp>
        <p:nvSpPr>
          <p:cNvPr id="3" name="Text Placeholder 2">
            <a:extLst>
              <a:ext uri="{FF2B5EF4-FFF2-40B4-BE49-F238E27FC236}">
                <a16:creationId xmlns:a16="http://schemas.microsoft.com/office/drawing/2014/main" id="{8C2E14A7-A47C-2FFF-9377-63C15D755E0F}"/>
              </a:ext>
            </a:extLst>
          </p:cNvPr>
          <p:cNvSpPr>
            <a:spLocks noGrp="1"/>
          </p:cNvSpPr>
          <p:nvPr>
            <p:ph type="body" idx="1"/>
          </p:nvPr>
        </p:nvSpPr>
        <p:spPr>
          <a:xfrm>
            <a:off x="482343" y="1608041"/>
            <a:ext cx="4737729" cy="4769047"/>
          </a:xfrm>
        </p:spPr>
        <p:txBody>
          <a:bodyPr>
            <a:normAutofit/>
          </a:bodyPr>
          <a:lstStyle/>
          <a:p>
            <a:r>
              <a:rPr lang="en-GB" sz="2400" dirty="0"/>
              <a:t>Children with special educational needs or disabilities (SEND) or certain medical or physical health conditions can face additional safeguarding challenges both online and offline. Governing bodies and proprietors should ensure their child protection policy reflects the fact that additional barriers can exist when recognising </a:t>
            </a:r>
          </a:p>
          <a:p>
            <a:r>
              <a:rPr lang="en-GB" sz="2400" dirty="0"/>
              <a:t>abuse, neglect and exploitation in this group of children.</a:t>
            </a:r>
          </a:p>
        </p:txBody>
      </p:sp>
      <p:pic>
        <p:nvPicPr>
          <p:cNvPr id="4" name="Picture 3">
            <a:extLst>
              <a:ext uri="{FF2B5EF4-FFF2-40B4-BE49-F238E27FC236}">
                <a16:creationId xmlns:a16="http://schemas.microsoft.com/office/drawing/2014/main" id="{C866BB2E-44B9-09B9-7FEB-36D3AC36DDC5}"/>
              </a:ext>
            </a:extLst>
          </p:cNvPr>
          <p:cNvPicPr>
            <a:picLocks noChangeAspect="1"/>
          </p:cNvPicPr>
          <p:nvPr/>
        </p:nvPicPr>
        <p:blipFill>
          <a:blip r:embed="rId2"/>
          <a:stretch>
            <a:fillRect/>
          </a:stretch>
        </p:blipFill>
        <p:spPr>
          <a:xfrm>
            <a:off x="5796136" y="1700808"/>
            <a:ext cx="2572735" cy="3615241"/>
          </a:xfrm>
          <a:prstGeom prst="rect">
            <a:avLst/>
          </a:prstGeom>
        </p:spPr>
      </p:pic>
    </p:spTree>
    <p:extLst>
      <p:ext uri="{BB962C8B-B14F-4D97-AF65-F5344CB8AC3E}">
        <p14:creationId xmlns:p14="http://schemas.microsoft.com/office/powerpoint/2010/main" val="3802092474"/>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2D843-D197-C722-BD93-B2EF8D10C54F}"/>
              </a:ext>
            </a:extLst>
          </p:cNvPr>
          <p:cNvSpPr>
            <a:spLocks noGrp="1"/>
          </p:cNvSpPr>
          <p:nvPr>
            <p:ph type="title"/>
          </p:nvPr>
        </p:nvSpPr>
        <p:spPr>
          <a:xfrm>
            <a:off x="271587" y="509715"/>
            <a:ext cx="8600825" cy="537595"/>
          </a:xfrm>
        </p:spPr>
        <p:txBody>
          <a:bodyPr>
            <a:noAutofit/>
          </a:bodyPr>
          <a:lstStyle/>
          <a:p>
            <a:r>
              <a:rPr lang="en-GB" sz="3200" dirty="0"/>
              <a:t>What are special educational needs and disabilities?</a:t>
            </a:r>
          </a:p>
        </p:txBody>
      </p:sp>
      <p:sp>
        <p:nvSpPr>
          <p:cNvPr id="3" name="Text Placeholder 2">
            <a:extLst>
              <a:ext uri="{FF2B5EF4-FFF2-40B4-BE49-F238E27FC236}">
                <a16:creationId xmlns:a16="http://schemas.microsoft.com/office/drawing/2014/main" id="{9B1ABF09-FF08-33EA-FD18-D8A836443198}"/>
              </a:ext>
            </a:extLst>
          </p:cNvPr>
          <p:cNvSpPr>
            <a:spLocks noGrp="1"/>
          </p:cNvSpPr>
          <p:nvPr>
            <p:ph type="body" idx="1"/>
          </p:nvPr>
        </p:nvSpPr>
        <p:spPr>
          <a:xfrm>
            <a:off x="482343" y="1608041"/>
            <a:ext cx="7978089" cy="4769047"/>
          </a:xfrm>
        </p:spPr>
        <p:txBody>
          <a:bodyPr>
            <a:normAutofit lnSpcReduction="10000"/>
          </a:bodyPr>
          <a:lstStyle/>
          <a:p>
            <a:r>
              <a:rPr lang="en-GB" sz="2400" dirty="0"/>
              <a:t>Special educational needs and disabilities (SEND) is a term used to describe learning difficulties or disabilities that make it harder for a child or young person to learn compared to children of the same age.</a:t>
            </a:r>
          </a:p>
          <a:p>
            <a:endParaRPr lang="en-GB" sz="2400" dirty="0"/>
          </a:p>
          <a:p>
            <a:r>
              <a:rPr lang="en-GB" sz="2400" dirty="0"/>
              <a:t>A child may have SEND because of a diagnosed medical condition or a disability. Or they may have SEND without a diagnosis or disability.</a:t>
            </a:r>
          </a:p>
          <a:p>
            <a:endParaRPr lang="en-GB" sz="2400" dirty="0"/>
          </a:p>
          <a:p>
            <a:r>
              <a:rPr lang="en-GB" sz="2400" dirty="0"/>
              <a:t>A child may be identified as having special educational needs and disabilities early in their life or at the point they are diagnosed with a condition. Or it may not become obvious until they enter a later stage of their education.</a:t>
            </a:r>
          </a:p>
        </p:txBody>
      </p:sp>
      <p:pic>
        <p:nvPicPr>
          <p:cNvPr id="5" name="Picture 4">
            <a:extLst>
              <a:ext uri="{FF2B5EF4-FFF2-40B4-BE49-F238E27FC236}">
                <a16:creationId xmlns:a16="http://schemas.microsoft.com/office/drawing/2014/main" id="{9A945BD5-1939-5ABD-1B80-9A9ECED738F0}"/>
              </a:ext>
            </a:extLst>
          </p:cNvPr>
          <p:cNvPicPr>
            <a:picLocks noChangeAspect="1"/>
          </p:cNvPicPr>
          <p:nvPr/>
        </p:nvPicPr>
        <p:blipFill>
          <a:blip r:embed="rId2"/>
          <a:stretch>
            <a:fillRect/>
          </a:stretch>
        </p:blipFill>
        <p:spPr>
          <a:xfrm>
            <a:off x="6399609" y="5661248"/>
            <a:ext cx="2060823" cy="1126824"/>
          </a:xfrm>
          <a:prstGeom prst="rect">
            <a:avLst/>
          </a:prstGeom>
        </p:spPr>
      </p:pic>
    </p:spTree>
    <p:extLst>
      <p:ext uri="{BB962C8B-B14F-4D97-AF65-F5344CB8AC3E}">
        <p14:creationId xmlns:p14="http://schemas.microsoft.com/office/powerpoint/2010/main" val="939231125"/>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2CA78-E085-F619-3ED9-E5F3D2D5BFF4}"/>
              </a:ext>
            </a:extLst>
          </p:cNvPr>
          <p:cNvSpPr>
            <a:spLocks noGrp="1"/>
          </p:cNvSpPr>
          <p:nvPr>
            <p:ph type="title"/>
          </p:nvPr>
        </p:nvSpPr>
        <p:spPr/>
        <p:txBody>
          <a:bodyPr>
            <a:normAutofit fontScale="90000"/>
          </a:bodyPr>
          <a:lstStyle/>
          <a:p>
            <a:r>
              <a:rPr lang="en-GB" dirty="0"/>
              <a:t>Specific Safeguarding Risks for Children with SEND</a:t>
            </a:r>
          </a:p>
        </p:txBody>
      </p:sp>
      <p:sp>
        <p:nvSpPr>
          <p:cNvPr id="3" name="Text Placeholder 2">
            <a:extLst>
              <a:ext uri="{FF2B5EF4-FFF2-40B4-BE49-F238E27FC236}">
                <a16:creationId xmlns:a16="http://schemas.microsoft.com/office/drawing/2014/main" id="{5E6CFB47-E49E-34CF-67D6-E744F56994DA}"/>
              </a:ext>
            </a:extLst>
          </p:cNvPr>
          <p:cNvSpPr>
            <a:spLocks noGrp="1"/>
          </p:cNvSpPr>
          <p:nvPr>
            <p:ph type="body" idx="1"/>
          </p:nvPr>
        </p:nvSpPr>
        <p:spPr>
          <a:xfrm>
            <a:off x="482343" y="1608041"/>
            <a:ext cx="5241785" cy="4769047"/>
          </a:xfrm>
        </p:spPr>
        <p:txBody>
          <a:bodyPr>
            <a:normAutofit/>
          </a:bodyPr>
          <a:lstStyle/>
          <a:p>
            <a:pPr marL="457200" indent="-457200">
              <a:buFont typeface="Arial" panose="020B0604020202020204" pitchFamily="34" charset="0"/>
              <a:buChar char="•"/>
            </a:pPr>
            <a:r>
              <a:rPr lang="en-GB" sz="2800" dirty="0"/>
              <a:t>Increased vulnerability to abuse due to communication difficulties or dependence</a:t>
            </a:r>
          </a:p>
          <a:p>
            <a:pPr marL="457200" indent="-457200">
              <a:buFont typeface="Arial" panose="020B0604020202020204" pitchFamily="34" charset="0"/>
              <a:buChar char="•"/>
            </a:pPr>
            <a:r>
              <a:rPr lang="en-GB" sz="2800" dirty="0"/>
              <a:t>Challenges in recognising and reporting abuse</a:t>
            </a:r>
          </a:p>
          <a:p>
            <a:pPr marL="457200" indent="-457200">
              <a:buFont typeface="Arial" panose="020B0604020202020204" pitchFamily="34" charset="0"/>
              <a:buChar char="•"/>
            </a:pPr>
            <a:r>
              <a:rPr lang="en-GB" sz="2800" dirty="0"/>
              <a:t>Potential for over-medication or restraint</a:t>
            </a:r>
          </a:p>
          <a:p>
            <a:pPr marL="457200" indent="-457200">
              <a:buFont typeface="Arial" panose="020B0604020202020204" pitchFamily="34" charset="0"/>
              <a:buChar char="•"/>
            </a:pPr>
            <a:r>
              <a:rPr lang="en-GB" sz="2800" dirty="0"/>
              <a:t>Risk of discrimination and exclusion</a:t>
            </a:r>
          </a:p>
        </p:txBody>
      </p:sp>
      <p:pic>
        <p:nvPicPr>
          <p:cNvPr id="5" name="Picture 4">
            <a:extLst>
              <a:ext uri="{FF2B5EF4-FFF2-40B4-BE49-F238E27FC236}">
                <a16:creationId xmlns:a16="http://schemas.microsoft.com/office/drawing/2014/main" id="{01777834-DFCA-64DC-ACE1-FAA8FA284FB2}"/>
              </a:ext>
            </a:extLst>
          </p:cNvPr>
          <p:cNvPicPr>
            <a:picLocks noChangeAspect="1"/>
          </p:cNvPicPr>
          <p:nvPr/>
        </p:nvPicPr>
        <p:blipFill>
          <a:blip r:embed="rId2"/>
          <a:stretch>
            <a:fillRect/>
          </a:stretch>
        </p:blipFill>
        <p:spPr>
          <a:xfrm>
            <a:off x="5940152" y="1700808"/>
            <a:ext cx="3024336" cy="3816424"/>
          </a:xfrm>
          <a:prstGeom prst="rect">
            <a:avLst/>
          </a:prstGeom>
        </p:spPr>
      </p:pic>
    </p:spTree>
    <p:extLst>
      <p:ext uri="{BB962C8B-B14F-4D97-AF65-F5344CB8AC3E}">
        <p14:creationId xmlns:p14="http://schemas.microsoft.com/office/powerpoint/2010/main" val="2110916412"/>
      </p:ext>
    </p:extLst>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_rels/theme3.xml.rels><?xml version="1.0" encoding="UTF-8" standalone="yes"?>
<Relationships xmlns="http://schemas.openxmlformats.org/package/2006/relationships"><Relationship Id="rId1" Type="http://schemas.openxmlformats.org/officeDocument/2006/relationships/image" Target="../media/image1.png"/></Relationships>
</file>

<file path=ppt/theme/_rels/theme4.xml.rels><?xml version="1.0" encoding="UTF-8" standalone="yes"?>
<Relationships xmlns="http://schemas.openxmlformats.org/package/2006/relationships"><Relationship Id="rId1" Type="http://schemas.openxmlformats.org/officeDocument/2006/relationships/image" Target="../media/image1.png"/></Relationships>
</file>

<file path=ppt/theme/_rels/theme5.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314764"/>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Avenir Heavy"/>
        <a:ea typeface="Avenir Heavy"/>
        <a:cs typeface="Avenir Heavy"/>
      </a:majorFont>
      <a:minorFont>
        <a:latin typeface="Avenir Heavy"/>
        <a:ea typeface="Avenir Heavy"/>
        <a:cs typeface="Avenir Heavy"/>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314764"/>
            </a:solidFill>
            <a:effectLst/>
            <a:uFillTx/>
            <a:latin typeface="Avenir Book"/>
            <a:ea typeface="Avenir Book"/>
            <a:cs typeface="Avenir Book"/>
            <a:sym typeface="Avenir Book"/>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0"/>
          </a:spcBef>
          <a:spcAft>
            <a:spcPts val="0"/>
          </a:spcAft>
          <a:buClrTx/>
          <a:buSzTx/>
          <a:buFontTx/>
          <a:buNone/>
          <a:tabLst/>
          <a:defRPr kumimoji="0" sz="4300" b="0" i="0" u="none" strike="noStrike" cap="none" spc="0" normalizeH="0" baseline="0">
            <a:ln>
              <a:noFill/>
            </a:ln>
            <a:solidFill>
              <a:srgbClr val="314764"/>
            </a:solidFill>
            <a:effectLst/>
            <a:uFillTx/>
            <a:latin typeface="+mn-lt"/>
            <a:ea typeface="+mn-ea"/>
            <a:cs typeface="+mn-cs"/>
            <a:sym typeface="Avenir Heavy"/>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5_White">
  <a:themeElements>
    <a:clrScheme name="White">
      <a:dk1>
        <a:srgbClr val="314764"/>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Avenir Heavy"/>
        <a:ea typeface="Avenir Heavy"/>
        <a:cs typeface="Avenir Heavy"/>
      </a:majorFont>
      <a:minorFont>
        <a:latin typeface="Avenir Heavy"/>
        <a:ea typeface="Avenir Heavy"/>
        <a:cs typeface="Avenir Heavy"/>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314764"/>
            </a:solidFill>
            <a:effectLst/>
            <a:uFillTx/>
            <a:latin typeface="Avenir Book"/>
            <a:ea typeface="Avenir Book"/>
            <a:cs typeface="Avenir Book"/>
            <a:sym typeface="Avenir Book"/>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0"/>
          </a:spcBef>
          <a:spcAft>
            <a:spcPts val="0"/>
          </a:spcAft>
          <a:buClrTx/>
          <a:buSzTx/>
          <a:buFontTx/>
          <a:buNone/>
          <a:tabLst/>
          <a:defRPr kumimoji="0" sz="4300" b="0" i="0" u="none" strike="noStrike" cap="none" spc="0" normalizeH="0" baseline="0">
            <a:ln>
              <a:noFill/>
            </a:ln>
            <a:solidFill>
              <a:srgbClr val="314764"/>
            </a:solidFill>
            <a:effectLst/>
            <a:uFillTx/>
            <a:latin typeface="+mn-lt"/>
            <a:ea typeface="+mn-ea"/>
            <a:cs typeface="+mn-cs"/>
            <a:sym typeface="Avenir Heavy"/>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15_White">
  <a:themeElements>
    <a:clrScheme name="White">
      <a:dk1>
        <a:srgbClr val="314764"/>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Avenir Heavy"/>
        <a:ea typeface="Avenir Heavy"/>
        <a:cs typeface="Avenir Heavy"/>
      </a:majorFont>
      <a:minorFont>
        <a:latin typeface="Avenir Heavy"/>
        <a:ea typeface="Avenir Heavy"/>
        <a:cs typeface="Avenir Heavy"/>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314764"/>
            </a:solidFill>
            <a:effectLst/>
            <a:uFillTx/>
            <a:latin typeface="Avenir Book"/>
            <a:ea typeface="Avenir Book"/>
            <a:cs typeface="Avenir Book"/>
            <a:sym typeface="Avenir Book"/>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0"/>
          </a:spcBef>
          <a:spcAft>
            <a:spcPts val="0"/>
          </a:spcAft>
          <a:buClrTx/>
          <a:buSzTx/>
          <a:buFontTx/>
          <a:buNone/>
          <a:tabLst/>
          <a:defRPr kumimoji="0" sz="4300" b="0" i="0" u="none" strike="noStrike" cap="none" spc="0" normalizeH="0" baseline="0">
            <a:ln>
              <a:noFill/>
            </a:ln>
            <a:solidFill>
              <a:srgbClr val="314764"/>
            </a:solidFill>
            <a:effectLst/>
            <a:uFillTx/>
            <a:latin typeface="+mn-lt"/>
            <a:ea typeface="+mn-ea"/>
            <a:cs typeface="+mn-cs"/>
            <a:sym typeface="Avenir Heavy"/>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33_White">
  <a:themeElements>
    <a:clrScheme name="White">
      <a:dk1>
        <a:srgbClr val="314764"/>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Avenir Heavy"/>
        <a:ea typeface="Avenir Heavy"/>
        <a:cs typeface="Avenir Heavy"/>
      </a:majorFont>
      <a:minorFont>
        <a:latin typeface="Avenir Heavy"/>
        <a:ea typeface="Avenir Heavy"/>
        <a:cs typeface="Avenir Heavy"/>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314764"/>
            </a:solidFill>
            <a:effectLst/>
            <a:uFillTx/>
            <a:latin typeface="Avenir Book"/>
            <a:ea typeface="Avenir Book"/>
            <a:cs typeface="Avenir Book"/>
            <a:sym typeface="Avenir Book"/>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0"/>
          </a:spcBef>
          <a:spcAft>
            <a:spcPts val="0"/>
          </a:spcAft>
          <a:buClrTx/>
          <a:buSzTx/>
          <a:buFontTx/>
          <a:buNone/>
          <a:tabLst/>
          <a:defRPr kumimoji="0" sz="4300" b="0" i="0" u="none" strike="noStrike" cap="none" spc="0" normalizeH="0" baseline="0">
            <a:ln>
              <a:noFill/>
            </a:ln>
            <a:solidFill>
              <a:srgbClr val="314764"/>
            </a:solidFill>
            <a:effectLst/>
            <a:uFillTx/>
            <a:latin typeface="+mn-lt"/>
            <a:ea typeface="+mn-ea"/>
            <a:cs typeface="+mn-cs"/>
            <a:sym typeface="Avenir Heavy"/>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5.xml><?xml version="1.0" encoding="utf-8"?>
<a:theme xmlns:a="http://schemas.openxmlformats.org/drawingml/2006/main" name="1_White">
  <a:themeElements>
    <a:clrScheme name="White">
      <a:dk1>
        <a:srgbClr val="314764"/>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Avenir Heavy"/>
        <a:ea typeface="Avenir Heavy"/>
        <a:cs typeface="Avenir Heavy"/>
      </a:majorFont>
      <a:minorFont>
        <a:latin typeface="Avenir Heavy"/>
        <a:ea typeface="Avenir Heavy"/>
        <a:cs typeface="Avenir Heavy"/>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314764"/>
            </a:solidFill>
            <a:effectLst/>
            <a:uFillTx/>
            <a:latin typeface="Avenir Book"/>
            <a:ea typeface="Avenir Book"/>
            <a:cs typeface="Avenir Book"/>
            <a:sym typeface="Avenir Book"/>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0"/>
          </a:spcBef>
          <a:spcAft>
            <a:spcPts val="0"/>
          </a:spcAft>
          <a:buClrTx/>
          <a:buSzTx/>
          <a:buFontTx/>
          <a:buNone/>
          <a:tabLst/>
          <a:defRPr kumimoji="0" sz="4300" b="0" i="0" u="none" strike="noStrike" cap="none" spc="0" normalizeH="0" baseline="0">
            <a:ln>
              <a:noFill/>
            </a:ln>
            <a:solidFill>
              <a:srgbClr val="314764"/>
            </a:solidFill>
            <a:effectLst/>
            <a:uFillTx/>
            <a:latin typeface="+mn-lt"/>
            <a:ea typeface="+mn-ea"/>
            <a:cs typeface="+mn-cs"/>
            <a:sym typeface="Avenir Heavy"/>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15289</TotalTime>
  <Words>3098</Words>
  <Application>Microsoft Office PowerPoint</Application>
  <PresentationFormat>On-screen Show (4:3)</PresentationFormat>
  <Paragraphs>216</Paragraphs>
  <Slides>43</Slides>
  <Notes>4</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43</vt:i4>
      </vt:variant>
    </vt:vector>
  </HeadingPairs>
  <TitlesOfParts>
    <vt:vector size="55" baseType="lpstr">
      <vt:lpstr>Arial</vt:lpstr>
      <vt:lpstr>Avenir Book</vt:lpstr>
      <vt:lpstr>Avenir Heavy</vt:lpstr>
      <vt:lpstr>Calibri</vt:lpstr>
      <vt:lpstr>Helvetica Light</vt:lpstr>
      <vt:lpstr>Tahoma</vt:lpstr>
      <vt:lpstr>Trebuchet MS</vt:lpstr>
      <vt:lpstr>White</vt:lpstr>
      <vt:lpstr>5_White</vt:lpstr>
      <vt:lpstr>15_White</vt:lpstr>
      <vt:lpstr>33_White</vt:lpstr>
      <vt:lpstr>1_White</vt:lpstr>
      <vt:lpstr>  Safeguarding Children and Vulnerable Adults with SEND  </vt:lpstr>
      <vt:lpstr>Legislation, Guidance and Procedure</vt:lpstr>
      <vt:lpstr>Key Guidance and Legislation</vt:lpstr>
      <vt:lpstr>Key Guidance on Exploited Children</vt:lpstr>
      <vt:lpstr>KCSIE 2024 – Safeguarding Definition</vt:lpstr>
      <vt:lpstr>UK Government definition of SEND</vt:lpstr>
      <vt:lpstr>KCSIE 2024 - Children with special educational needs, disabilities or health issues</vt:lpstr>
      <vt:lpstr>What are special educational needs and disabilities?</vt:lpstr>
      <vt:lpstr>Specific Safeguarding Risks for Children with SEND</vt:lpstr>
      <vt:lpstr>Key Safeguarding Issues</vt:lpstr>
      <vt:lpstr>KCSIE – What are the Barriers when dealing with Children with SEND</vt:lpstr>
      <vt:lpstr>NSPCC - Misunderstanding the signs of abuse</vt:lpstr>
      <vt:lpstr>NSPCC - Misunderstanding the signs of abuse</vt:lpstr>
      <vt:lpstr>NSPCC - Lack of education on staying safe</vt:lpstr>
      <vt:lpstr>NSPCC - Lack of education on staying safe</vt:lpstr>
      <vt:lpstr>NSPCC - Increased isolation</vt:lpstr>
      <vt:lpstr>NSPCC - Increased isolation</vt:lpstr>
      <vt:lpstr>NSPCC - Dependency on others</vt:lpstr>
      <vt:lpstr>NSPCC - Lack of professional confidence or knowledge</vt:lpstr>
      <vt:lpstr>NSPCC - Lack of appropriate support for children and their families</vt:lpstr>
      <vt:lpstr>KCSIE – Advice and Support for SEND pupils</vt:lpstr>
      <vt:lpstr>Child criminal exploitation</vt:lpstr>
      <vt:lpstr>Child sexual exploitation</vt:lpstr>
      <vt:lpstr>Criminal exploitation of children, young people and vulnerable adults</vt:lpstr>
      <vt:lpstr>Criminal exploitation of children, young people and vulnerable adults</vt:lpstr>
      <vt:lpstr>Teaching Relationships education</vt:lpstr>
      <vt:lpstr>Teaching Relationships education</vt:lpstr>
      <vt:lpstr>Teaching Relationships education</vt:lpstr>
      <vt:lpstr>Appropriate Language in Relation to Child Exploitation</vt:lpstr>
      <vt:lpstr>Appropriate Language in Relation to Child Exploitation</vt:lpstr>
      <vt:lpstr>Appropriate Language in Relation to Child Exploitation</vt:lpstr>
      <vt:lpstr>Appropriate Language in Relation to Child Exploitation</vt:lpstr>
      <vt:lpstr>Appropriate Language in Relation to Child Exploitation</vt:lpstr>
      <vt:lpstr>Appropriate Language in Relation to Child Exploitation</vt:lpstr>
      <vt:lpstr>Specialist organisations: </vt:lpstr>
      <vt:lpstr>Additional Resources: </vt:lpstr>
      <vt:lpstr>https://www.childnet.com/</vt:lpstr>
      <vt:lpstr>Sutton Local Safeguarding Children’s Partnership (LSCP)</vt:lpstr>
      <vt:lpstr>Sutton - SEND Local Offer</vt:lpstr>
      <vt:lpstr>PowerPoint Presentation</vt:lpstr>
      <vt:lpstr>Bitesize training on the Cognus Website</vt:lpstr>
      <vt:lpstr>Cognus Safeguarding Team</vt:lpstr>
      <vt:lpstr>Thank You for Listening</vt:lpstr>
    </vt:vector>
  </TitlesOfParts>
  <Company>London Borough of Sutton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FGM and radicalisation issues for primary schools</dc:title>
  <dc:creator>jennyrowley</dc:creator>
  <cp:lastModifiedBy>Julie-Anne Walter</cp:lastModifiedBy>
  <cp:revision>221</cp:revision>
  <cp:lastPrinted>2015-11-17T16:28:36Z</cp:lastPrinted>
  <dcterms:created xsi:type="dcterms:W3CDTF">2015-05-14T16:19:33Z</dcterms:created>
  <dcterms:modified xsi:type="dcterms:W3CDTF">2024-12-02T08:58:55Z</dcterms:modified>
</cp:coreProperties>
</file>